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8" r:id="rId2"/>
    <p:sldMasterId id="2147483760" r:id="rId3"/>
    <p:sldMasterId id="2147483772" r:id="rId4"/>
    <p:sldMasterId id="2147483785" r:id="rId5"/>
    <p:sldMasterId id="2147483797" r:id="rId6"/>
    <p:sldMasterId id="2147483811" r:id="rId7"/>
    <p:sldMasterId id="2147483823" r:id="rId8"/>
    <p:sldMasterId id="2147483835" r:id="rId9"/>
    <p:sldMasterId id="2147483848" r:id="rId10"/>
    <p:sldMasterId id="2147484355" r:id="rId11"/>
  </p:sldMasterIdLst>
  <p:sldIdLst>
    <p:sldId id="258" r:id="rId12"/>
    <p:sldId id="259" r:id="rId13"/>
    <p:sldId id="283" r:id="rId14"/>
    <p:sldId id="260" r:id="rId15"/>
    <p:sldId id="261" r:id="rId16"/>
    <p:sldId id="262" r:id="rId17"/>
    <p:sldId id="263" r:id="rId18"/>
    <p:sldId id="264" r:id="rId19"/>
    <p:sldId id="266" r:id="rId20"/>
    <p:sldId id="267" r:id="rId21"/>
    <p:sldId id="268" r:id="rId22"/>
    <p:sldId id="269" r:id="rId23"/>
    <p:sldId id="278" r:id="rId24"/>
    <p:sldId id="279" r:id="rId25"/>
    <p:sldId id="280" r:id="rId26"/>
    <p:sldId id="281" r:id="rId27"/>
    <p:sldId id="27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25" autoAdjust="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621F2-E5A8-4432-B322-716D256E479D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0BB9E02-8002-4760-ACDD-A472FB78D710}">
      <dgm:prSet phldrT="[Текст]"/>
      <dgm:spPr/>
      <dgm:t>
        <a:bodyPr/>
        <a:lstStyle/>
        <a:p>
          <a:pPr algn="ctr"/>
          <a:r>
            <a:rPr lang="uk-UA" dirty="0" smtClean="0"/>
            <a:t>за  походженням</a:t>
          </a:r>
          <a:endParaRPr lang="ru-RU" dirty="0"/>
        </a:p>
      </dgm:t>
    </dgm:pt>
    <dgm:pt modelId="{EFC95001-E5D4-4FC7-884F-AE6A12A54948}" type="parTrans" cxnId="{A72988D7-D216-466D-812F-DB83B0E17753}">
      <dgm:prSet/>
      <dgm:spPr/>
      <dgm:t>
        <a:bodyPr/>
        <a:lstStyle/>
        <a:p>
          <a:pPr algn="ctr"/>
          <a:endParaRPr lang="ru-RU"/>
        </a:p>
      </dgm:t>
    </dgm:pt>
    <dgm:pt modelId="{F14F8862-737E-4E3E-B493-44E27DA70E26}" type="sibTrans" cxnId="{A72988D7-D216-466D-812F-DB83B0E17753}">
      <dgm:prSet/>
      <dgm:spPr/>
      <dgm:t>
        <a:bodyPr/>
        <a:lstStyle/>
        <a:p>
          <a:pPr algn="ctr"/>
          <a:endParaRPr lang="ru-RU"/>
        </a:p>
      </dgm:t>
    </dgm:pt>
    <dgm:pt modelId="{BD6252C7-C054-4C5A-90B6-1AC6AB4701AB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власне  українські  слова </a:t>
          </a:r>
          <a:endParaRPr lang="ru-RU" sz="2400" b="1" dirty="0"/>
        </a:p>
      </dgm:t>
    </dgm:pt>
    <dgm:pt modelId="{773A9745-4F0D-464D-8207-462AC80A43B6}" type="parTrans" cxnId="{13305600-DA3B-498A-B104-3B3C92A19D6C}">
      <dgm:prSet/>
      <dgm:spPr/>
      <dgm:t>
        <a:bodyPr/>
        <a:lstStyle/>
        <a:p>
          <a:pPr algn="ctr"/>
          <a:endParaRPr lang="ru-RU"/>
        </a:p>
      </dgm:t>
    </dgm:pt>
    <dgm:pt modelId="{E5F97A7F-B8E9-40A8-BED3-8CA25BC6C7E9}" type="sibTrans" cxnId="{13305600-DA3B-498A-B104-3B3C92A19D6C}">
      <dgm:prSet/>
      <dgm:spPr/>
      <dgm:t>
        <a:bodyPr/>
        <a:lstStyle/>
        <a:p>
          <a:pPr algn="ctr"/>
          <a:endParaRPr lang="ru-RU"/>
        </a:p>
      </dgm:t>
    </dgm:pt>
    <dgm:pt modelId="{A483A890-E2F8-4720-892E-35E4FBEEC374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запозичені  слова   10 %</a:t>
          </a:r>
          <a:endParaRPr lang="ru-RU" sz="2400" b="1" dirty="0"/>
        </a:p>
      </dgm:t>
    </dgm:pt>
    <dgm:pt modelId="{CA4ED1B4-C290-4E3B-AFDA-DEBFAC0354CE}" type="parTrans" cxnId="{C2728156-712F-4BE9-AE0E-75ACC1E0958D}">
      <dgm:prSet/>
      <dgm:spPr/>
      <dgm:t>
        <a:bodyPr/>
        <a:lstStyle/>
        <a:p>
          <a:pPr algn="ctr"/>
          <a:endParaRPr lang="ru-RU"/>
        </a:p>
      </dgm:t>
    </dgm:pt>
    <dgm:pt modelId="{49FB5D0A-7264-4A7E-A1BF-31DEC6E121B5}" type="sibTrans" cxnId="{C2728156-712F-4BE9-AE0E-75ACC1E0958D}">
      <dgm:prSet/>
      <dgm:spPr/>
      <dgm:t>
        <a:bodyPr/>
        <a:lstStyle/>
        <a:p>
          <a:pPr algn="ctr"/>
          <a:endParaRPr lang="ru-RU"/>
        </a:p>
      </dgm:t>
    </dgm:pt>
    <dgm:pt modelId="{96543E75-5C79-494A-BD84-629EC0AF1F69}">
      <dgm:prSet phldrT="[Текст]"/>
      <dgm:spPr/>
      <dgm:t>
        <a:bodyPr/>
        <a:lstStyle/>
        <a:p>
          <a:pPr algn="ctr"/>
          <a:r>
            <a:rPr lang="uk-UA" dirty="0" smtClean="0"/>
            <a:t>за  використанням</a:t>
          </a:r>
          <a:endParaRPr lang="ru-RU" dirty="0"/>
        </a:p>
      </dgm:t>
    </dgm:pt>
    <dgm:pt modelId="{E01A95C4-9290-4AD3-BFA6-3DCEB4598306}" type="parTrans" cxnId="{384F79DF-C81C-4AE6-B1CA-F189DF514DB2}">
      <dgm:prSet/>
      <dgm:spPr/>
      <dgm:t>
        <a:bodyPr/>
        <a:lstStyle/>
        <a:p>
          <a:pPr algn="ctr"/>
          <a:endParaRPr lang="ru-RU"/>
        </a:p>
      </dgm:t>
    </dgm:pt>
    <dgm:pt modelId="{FB9B9049-45E9-499D-8ED2-17E99A4051C4}" type="sibTrans" cxnId="{384F79DF-C81C-4AE6-B1CA-F189DF514DB2}">
      <dgm:prSet/>
      <dgm:spPr/>
      <dgm:t>
        <a:bodyPr/>
        <a:lstStyle/>
        <a:p>
          <a:pPr algn="ctr"/>
          <a:endParaRPr lang="ru-RU"/>
        </a:p>
      </dgm:t>
    </dgm:pt>
    <dgm:pt modelId="{DD45FF7C-3309-49C4-B4BA-3B92BEC8A2E2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загальновживані  слова</a:t>
          </a:r>
          <a:endParaRPr lang="ru-RU" sz="2400" b="1" dirty="0"/>
        </a:p>
      </dgm:t>
    </dgm:pt>
    <dgm:pt modelId="{DA90E816-87A5-4E3F-AAA8-F54F67041D44}" type="parTrans" cxnId="{DCF17ABB-FEC6-4FBC-B008-0EF1CA561B9D}">
      <dgm:prSet/>
      <dgm:spPr/>
      <dgm:t>
        <a:bodyPr/>
        <a:lstStyle/>
        <a:p>
          <a:pPr algn="ctr"/>
          <a:endParaRPr lang="ru-RU"/>
        </a:p>
      </dgm:t>
    </dgm:pt>
    <dgm:pt modelId="{49B2C339-FA4E-4972-BEE7-CB80C7FDBE30}" type="sibTrans" cxnId="{DCF17ABB-FEC6-4FBC-B008-0EF1CA561B9D}">
      <dgm:prSet/>
      <dgm:spPr/>
      <dgm:t>
        <a:bodyPr/>
        <a:lstStyle/>
        <a:p>
          <a:pPr algn="ctr"/>
          <a:endParaRPr lang="ru-RU"/>
        </a:p>
      </dgm:t>
    </dgm:pt>
    <dgm:pt modelId="{4A3D3F6D-03D0-4C57-A05C-76D02FD10AE4}">
      <dgm:prSet phldrT="[Текст]" custT="1"/>
      <dgm:spPr/>
      <dgm:t>
        <a:bodyPr/>
        <a:lstStyle/>
        <a:p>
          <a:pPr algn="ctr"/>
          <a:r>
            <a:rPr lang="uk-UA" sz="2400" b="1" dirty="0" smtClean="0"/>
            <a:t>Діалектні та  </a:t>
          </a:r>
        </a:p>
        <a:p>
          <a:pPr algn="ctr"/>
          <a:r>
            <a:rPr lang="uk-UA" sz="2400" b="1" dirty="0" smtClean="0"/>
            <a:t>професійні  </a:t>
          </a:r>
        </a:p>
        <a:p>
          <a:pPr algn="ctr"/>
          <a:r>
            <a:rPr lang="uk-UA" sz="2400" b="1" dirty="0" smtClean="0"/>
            <a:t>слова,  архаїзми та  неологізми</a:t>
          </a:r>
          <a:endParaRPr lang="ru-RU" sz="2400" b="1" dirty="0"/>
        </a:p>
      </dgm:t>
    </dgm:pt>
    <dgm:pt modelId="{BA99C8D9-8563-4235-9EB7-5548FE064FA9}" type="parTrans" cxnId="{1F6726A5-20A2-4AD2-868D-A61E0B356F0F}">
      <dgm:prSet/>
      <dgm:spPr/>
      <dgm:t>
        <a:bodyPr/>
        <a:lstStyle/>
        <a:p>
          <a:pPr algn="ctr"/>
          <a:endParaRPr lang="ru-RU"/>
        </a:p>
      </dgm:t>
    </dgm:pt>
    <dgm:pt modelId="{BA2EC112-23E2-452F-92CF-C4487D9A89ED}" type="sibTrans" cxnId="{1F6726A5-20A2-4AD2-868D-A61E0B356F0F}">
      <dgm:prSet/>
      <dgm:spPr/>
      <dgm:t>
        <a:bodyPr/>
        <a:lstStyle/>
        <a:p>
          <a:pPr algn="ctr"/>
          <a:endParaRPr lang="ru-RU"/>
        </a:p>
      </dgm:t>
    </dgm:pt>
    <dgm:pt modelId="{1C2E0F04-D30E-4BDE-B3F0-5B2AF0DFFFB5}">
      <dgm:prSet custT="1"/>
      <dgm:spPr/>
      <dgm:t>
        <a:bodyPr/>
        <a:lstStyle/>
        <a:p>
          <a:r>
            <a:rPr lang="uk-UA" sz="2400" b="1" dirty="0" smtClean="0"/>
            <a:t>Синоніми,</a:t>
          </a:r>
          <a:r>
            <a:rPr lang="uk-UA" sz="2400" b="1" dirty="0" err="1" smtClean="0"/>
            <a:t>анто-німи</a:t>
          </a:r>
          <a:r>
            <a:rPr lang="uk-UA" sz="2400" b="1" dirty="0" smtClean="0"/>
            <a:t>,омоніми</a:t>
          </a:r>
          <a:endParaRPr lang="ru-RU" sz="2400" b="1" dirty="0"/>
        </a:p>
      </dgm:t>
    </dgm:pt>
    <dgm:pt modelId="{EFE20A1D-36AF-4E13-BB3D-B6C9245763FE}" type="parTrans" cxnId="{74D187AA-8663-49A1-8E15-99E08DB3D2C9}">
      <dgm:prSet/>
      <dgm:spPr/>
      <dgm:t>
        <a:bodyPr/>
        <a:lstStyle/>
        <a:p>
          <a:endParaRPr lang="ru-RU"/>
        </a:p>
      </dgm:t>
    </dgm:pt>
    <dgm:pt modelId="{1AA22215-79F9-4956-B9F4-7C3BA78837B9}" type="sibTrans" cxnId="{74D187AA-8663-49A1-8E15-99E08DB3D2C9}">
      <dgm:prSet/>
      <dgm:spPr/>
      <dgm:t>
        <a:bodyPr/>
        <a:lstStyle/>
        <a:p>
          <a:endParaRPr lang="ru-RU"/>
        </a:p>
      </dgm:t>
    </dgm:pt>
    <dgm:pt modelId="{22F4BD53-0859-4C35-BFDE-347C4937B9FA}" type="pres">
      <dgm:prSet presAssocID="{342621F2-E5A8-4432-B322-716D256E47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A0D932-F39C-4F1A-96D7-84C4C5DB30E5}" type="pres">
      <dgm:prSet presAssocID="{F0BB9E02-8002-4760-ACDD-A472FB78D710}" presName="root" presStyleCnt="0"/>
      <dgm:spPr/>
    </dgm:pt>
    <dgm:pt modelId="{90CF2C93-AE9E-4012-AEDB-3AFACC4ACE05}" type="pres">
      <dgm:prSet presAssocID="{F0BB9E02-8002-4760-ACDD-A472FB78D710}" presName="rootComposite" presStyleCnt="0"/>
      <dgm:spPr/>
    </dgm:pt>
    <dgm:pt modelId="{02B17501-B373-4453-94C4-4884AFBF6576}" type="pres">
      <dgm:prSet presAssocID="{F0BB9E02-8002-4760-ACDD-A472FB78D710}" presName="rootText" presStyleLbl="node1" presStyleIdx="0" presStyleCnt="2" custScaleX="137996" custLinFactNeighborX="-26532" custLinFactNeighborY="-167"/>
      <dgm:spPr/>
      <dgm:t>
        <a:bodyPr/>
        <a:lstStyle/>
        <a:p>
          <a:endParaRPr lang="ru-RU"/>
        </a:p>
      </dgm:t>
    </dgm:pt>
    <dgm:pt modelId="{FC04329D-3F80-4E15-9F95-2A4473E9EAD3}" type="pres">
      <dgm:prSet presAssocID="{F0BB9E02-8002-4760-ACDD-A472FB78D710}" presName="rootConnector" presStyleLbl="node1" presStyleIdx="0" presStyleCnt="2"/>
      <dgm:spPr/>
      <dgm:t>
        <a:bodyPr/>
        <a:lstStyle/>
        <a:p>
          <a:endParaRPr lang="ru-RU"/>
        </a:p>
      </dgm:t>
    </dgm:pt>
    <dgm:pt modelId="{A6DA37DF-8A52-425D-8A90-DEB76DE4318E}" type="pres">
      <dgm:prSet presAssocID="{F0BB9E02-8002-4760-ACDD-A472FB78D710}" presName="childShape" presStyleCnt="0"/>
      <dgm:spPr/>
    </dgm:pt>
    <dgm:pt modelId="{06353CD3-CEF2-4661-874F-589D72A84553}" type="pres">
      <dgm:prSet presAssocID="{773A9745-4F0D-464D-8207-462AC80A43B6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C3073E3-B4E9-41B9-9599-EB10AF5509D1}" type="pres">
      <dgm:prSet presAssocID="{BD6252C7-C054-4C5A-90B6-1AC6AB4701AB}" presName="childText" presStyleLbl="bgAcc1" presStyleIdx="0" presStyleCnt="5" custScaleX="146729" custLinFactNeighborX="-21895" custLinFactNeighborY="-4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2136D-44EA-4809-B63D-0ACCB5B34D7F}" type="pres">
      <dgm:prSet presAssocID="{EFE20A1D-36AF-4E13-BB3D-B6C9245763FE}" presName="Name13" presStyleLbl="parChTrans1D2" presStyleIdx="1" presStyleCnt="5"/>
      <dgm:spPr/>
    </dgm:pt>
    <dgm:pt modelId="{2B240CC8-F22D-4982-ABE6-26FCD2033302}" type="pres">
      <dgm:prSet presAssocID="{1C2E0F04-D30E-4BDE-B3F0-5B2AF0DFFFB5}" presName="childText" presStyleLbl="bgAcc1" presStyleIdx="1" presStyleCnt="5" custScaleX="143901" custLinFactNeighborX="-17631" custLinFactNeighborY="-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79DF2-5676-4925-923B-436089565452}" type="pres">
      <dgm:prSet presAssocID="{CA4ED1B4-C290-4E3B-AFDA-DEBFAC0354CE}" presName="Name13" presStyleLbl="parChTrans1D2" presStyleIdx="2" presStyleCnt="5"/>
      <dgm:spPr/>
      <dgm:t>
        <a:bodyPr/>
        <a:lstStyle/>
        <a:p>
          <a:endParaRPr lang="ru-RU"/>
        </a:p>
      </dgm:t>
    </dgm:pt>
    <dgm:pt modelId="{4236720A-72C8-4411-B25A-11FF8395A677}" type="pres">
      <dgm:prSet presAssocID="{A483A890-E2F8-4720-892E-35E4FBEEC374}" presName="childText" presStyleLbl="bgAcc1" presStyleIdx="2" presStyleCnt="5" custScaleX="123940" custLinFactNeighborX="-15851" custLinFactNeighborY="-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C33EF-FD75-42C7-9D19-5D0B09E0C2BA}" type="pres">
      <dgm:prSet presAssocID="{96543E75-5C79-494A-BD84-629EC0AF1F69}" presName="root" presStyleCnt="0"/>
      <dgm:spPr/>
    </dgm:pt>
    <dgm:pt modelId="{8F68CBE9-B0AD-46B6-8548-75EE86557586}" type="pres">
      <dgm:prSet presAssocID="{96543E75-5C79-494A-BD84-629EC0AF1F69}" presName="rootComposite" presStyleCnt="0"/>
      <dgm:spPr/>
    </dgm:pt>
    <dgm:pt modelId="{75BEDA75-DACE-4B56-9342-16A975159748}" type="pres">
      <dgm:prSet presAssocID="{96543E75-5C79-494A-BD84-629EC0AF1F69}" presName="rootText" presStyleLbl="node1" presStyleIdx="1" presStyleCnt="2" custScaleX="138437" custLinFactNeighborX="-8873" custLinFactNeighborY="-5003"/>
      <dgm:spPr/>
      <dgm:t>
        <a:bodyPr/>
        <a:lstStyle/>
        <a:p>
          <a:endParaRPr lang="ru-RU"/>
        </a:p>
      </dgm:t>
    </dgm:pt>
    <dgm:pt modelId="{AEF1DCBE-8765-4D65-909A-51BA41A0EFE8}" type="pres">
      <dgm:prSet presAssocID="{96543E75-5C79-494A-BD84-629EC0AF1F69}" presName="rootConnector" presStyleLbl="node1" presStyleIdx="1" presStyleCnt="2"/>
      <dgm:spPr/>
      <dgm:t>
        <a:bodyPr/>
        <a:lstStyle/>
        <a:p>
          <a:endParaRPr lang="ru-RU"/>
        </a:p>
      </dgm:t>
    </dgm:pt>
    <dgm:pt modelId="{BE76F4CA-9A84-4EAB-AF33-A14DC874379A}" type="pres">
      <dgm:prSet presAssocID="{96543E75-5C79-494A-BD84-629EC0AF1F69}" presName="childShape" presStyleCnt="0"/>
      <dgm:spPr/>
    </dgm:pt>
    <dgm:pt modelId="{9D674305-7E3C-4B4A-B9D9-A53777B93849}" type="pres">
      <dgm:prSet presAssocID="{DA90E816-87A5-4E3F-AAA8-F54F67041D44}" presName="Name13" presStyleLbl="parChTrans1D2" presStyleIdx="3" presStyleCnt="5"/>
      <dgm:spPr/>
      <dgm:t>
        <a:bodyPr/>
        <a:lstStyle/>
        <a:p>
          <a:endParaRPr lang="ru-RU"/>
        </a:p>
      </dgm:t>
    </dgm:pt>
    <dgm:pt modelId="{55744CF5-55F7-4C72-8F68-AE4FD95C7403}" type="pres">
      <dgm:prSet presAssocID="{DD45FF7C-3309-49C4-B4BA-3B92BEC8A2E2}" presName="childText" presStyleLbl="bgAcc1" presStyleIdx="3" presStyleCnt="5" custScaleX="135846" custLinFactNeighborX="-8889" custLinFactNeighborY="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37139-2E01-4C12-9465-38E24FF1BC9A}" type="pres">
      <dgm:prSet presAssocID="{BA99C8D9-8563-4235-9EB7-5548FE064FA9}" presName="Name13" presStyleLbl="parChTrans1D2" presStyleIdx="4" presStyleCnt="5"/>
      <dgm:spPr/>
      <dgm:t>
        <a:bodyPr/>
        <a:lstStyle/>
        <a:p>
          <a:endParaRPr lang="ru-RU"/>
        </a:p>
      </dgm:t>
    </dgm:pt>
    <dgm:pt modelId="{878DEBFF-9DEE-429D-AD96-E730150B9F18}" type="pres">
      <dgm:prSet presAssocID="{4A3D3F6D-03D0-4C57-A05C-76D02FD10AE4}" presName="childText" presStyleLbl="bgAcc1" presStyleIdx="4" presStyleCnt="5" custScaleX="171692" custScaleY="194054" custLinFactNeighborX="-10753" custLinFactNeighborY="1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74E6C-A5D0-4361-BDE3-A71A997E9380}" type="presOf" srcId="{F0BB9E02-8002-4760-ACDD-A472FB78D710}" destId="{02B17501-B373-4453-94C4-4884AFBF6576}" srcOrd="0" destOrd="0" presId="urn:microsoft.com/office/officeart/2005/8/layout/hierarchy3"/>
    <dgm:cxn modelId="{C2728156-712F-4BE9-AE0E-75ACC1E0958D}" srcId="{F0BB9E02-8002-4760-ACDD-A472FB78D710}" destId="{A483A890-E2F8-4720-892E-35E4FBEEC374}" srcOrd="2" destOrd="0" parTransId="{CA4ED1B4-C290-4E3B-AFDA-DEBFAC0354CE}" sibTransId="{49FB5D0A-7264-4A7E-A1BF-31DEC6E121B5}"/>
    <dgm:cxn modelId="{E1E3F0C6-8A68-42FE-8F1E-2EC1B043A6A8}" type="presOf" srcId="{F0BB9E02-8002-4760-ACDD-A472FB78D710}" destId="{FC04329D-3F80-4E15-9F95-2A4473E9EAD3}" srcOrd="1" destOrd="0" presId="urn:microsoft.com/office/officeart/2005/8/layout/hierarchy3"/>
    <dgm:cxn modelId="{54AC1543-5158-4593-8F73-E5EA0913A4C9}" type="presOf" srcId="{CA4ED1B4-C290-4E3B-AFDA-DEBFAC0354CE}" destId="{E6F79DF2-5676-4925-923B-436089565452}" srcOrd="0" destOrd="0" presId="urn:microsoft.com/office/officeart/2005/8/layout/hierarchy3"/>
    <dgm:cxn modelId="{6CC61443-15A5-457E-884C-496D0C4B3983}" type="presOf" srcId="{96543E75-5C79-494A-BD84-629EC0AF1F69}" destId="{AEF1DCBE-8765-4D65-909A-51BA41A0EFE8}" srcOrd="1" destOrd="0" presId="urn:microsoft.com/office/officeart/2005/8/layout/hierarchy3"/>
    <dgm:cxn modelId="{1F6726A5-20A2-4AD2-868D-A61E0B356F0F}" srcId="{96543E75-5C79-494A-BD84-629EC0AF1F69}" destId="{4A3D3F6D-03D0-4C57-A05C-76D02FD10AE4}" srcOrd="1" destOrd="0" parTransId="{BA99C8D9-8563-4235-9EB7-5548FE064FA9}" sibTransId="{BA2EC112-23E2-452F-92CF-C4487D9A89ED}"/>
    <dgm:cxn modelId="{74D187AA-8663-49A1-8E15-99E08DB3D2C9}" srcId="{F0BB9E02-8002-4760-ACDD-A472FB78D710}" destId="{1C2E0F04-D30E-4BDE-B3F0-5B2AF0DFFFB5}" srcOrd="1" destOrd="0" parTransId="{EFE20A1D-36AF-4E13-BB3D-B6C9245763FE}" sibTransId="{1AA22215-79F9-4956-B9F4-7C3BA78837B9}"/>
    <dgm:cxn modelId="{D483E535-6D10-4594-8AF6-55BB0785C762}" type="presOf" srcId="{1C2E0F04-D30E-4BDE-B3F0-5B2AF0DFFFB5}" destId="{2B240CC8-F22D-4982-ABE6-26FCD2033302}" srcOrd="0" destOrd="0" presId="urn:microsoft.com/office/officeart/2005/8/layout/hierarchy3"/>
    <dgm:cxn modelId="{901A1D71-4D62-4A0B-B02B-6B865922571C}" type="presOf" srcId="{A483A890-E2F8-4720-892E-35E4FBEEC374}" destId="{4236720A-72C8-4411-B25A-11FF8395A677}" srcOrd="0" destOrd="0" presId="urn:microsoft.com/office/officeart/2005/8/layout/hierarchy3"/>
    <dgm:cxn modelId="{5FBF8B7E-3A4B-4D8E-8A79-49362655E2B6}" type="presOf" srcId="{DD45FF7C-3309-49C4-B4BA-3B92BEC8A2E2}" destId="{55744CF5-55F7-4C72-8F68-AE4FD95C7403}" srcOrd="0" destOrd="0" presId="urn:microsoft.com/office/officeart/2005/8/layout/hierarchy3"/>
    <dgm:cxn modelId="{384F79DF-C81C-4AE6-B1CA-F189DF514DB2}" srcId="{342621F2-E5A8-4432-B322-716D256E479D}" destId="{96543E75-5C79-494A-BD84-629EC0AF1F69}" srcOrd="1" destOrd="0" parTransId="{E01A95C4-9290-4AD3-BFA6-3DCEB4598306}" sibTransId="{FB9B9049-45E9-499D-8ED2-17E99A4051C4}"/>
    <dgm:cxn modelId="{32E7D59E-8177-4E80-B5BA-26F7D42FDB54}" type="presOf" srcId="{BD6252C7-C054-4C5A-90B6-1AC6AB4701AB}" destId="{CC3073E3-B4E9-41B9-9599-EB10AF5509D1}" srcOrd="0" destOrd="0" presId="urn:microsoft.com/office/officeart/2005/8/layout/hierarchy3"/>
    <dgm:cxn modelId="{809FBEC6-5EE0-486A-9F96-69A2BE1ED4F1}" type="presOf" srcId="{EFE20A1D-36AF-4E13-BB3D-B6C9245763FE}" destId="{4702136D-44EA-4809-B63D-0ACCB5B34D7F}" srcOrd="0" destOrd="0" presId="urn:microsoft.com/office/officeart/2005/8/layout/hierarchy3"/>
    <dgm:cxn modelId="{5BC88102-1AAE-43BE-98A8-013D91338524}" type="presOf" srcId="{96543E75-5C79-494A-BD84-629EC0AF1F69}" destId="{75BEDA75-DACE-4B56-9342-16A975159748}" srcOrd="0" destOrd="0" presId="urn:microsoft.com/office/officeart/2005/8/layout/hierarchy3"/>
    <dgm:cxn modelId="{F2C72940-F7A0-4D16-BDD6-930CF7C7362B}" type="presOf" srcId="{4A3D3F6D-03D0-4C57-A05C-76D02FD10AE4}" destId="{878DEBFF-9DEE-429D-AD96-E730150B9F18}" srcOrd="0" destOrd="0" presId="urn:microsoft.com/office/officeart/2005/8/layout/hierarchy3"/>
    <dgm:cxn modelId="{A72988D7-D216-466D-812F-DB83B0E17753}" srcId="{342621F2-E5A8-4432-B322-716D256E479D}" destId="{F0BB9E02-8002-4760-ACDD-A472FB78D710}" srcOrd="0" destOrd="0" parTransId="{EFC95001-E5D4-4FC7-884F-AE6A12A54948}" sibTransId="{F14F8862-737E-4E3E-B493-44E27DA70E26}"/>
    <dgm:cxn modelId="{70DD2BCD-BB83-4CC9-AB9C-DFFECE52D3BA}" type="presOf" srcId="{773A9745-4F0D-464D-8207-462AC80A43B6}" destId="{06353CD3-CEF2-4661-874F-589D72A84553}" srcOrd="0" destOrd="0" presId="urn:microsoft.com/office/officeart/2005/8/layout/hierarchy3"/>
    <dgm:cxn modelId="{232BDA24-CBD3-4BB4-9128-A40D3B8A24D5}" type="presOf" srcId="{BA99C8D9-8563-4235-9EB7-5548FE064FA9}" destId="{A3637139-2E01-4C12-9465-38E24FF1BC9A}" srcOrd="0" destOrd="0" presId="urn:microsoft.com/office/officeart/2005/8/layout/hierarchy3"/>
    <dgm:cxn modelId="{13305600-DA3B-498A-B104-3B3C92A19D6C}" srcId="{F0BB9E02-8002-4760-ACDD-A472FB78D710}" destId="{BD6252C7-C054-4C5A-90B6-1AC6AB4701AB}" srcOrd="0" destOrd="0" parTransId="{773A9745-4F0D-464D-8207-462AC80A43B6}" sibTransId="{E5F97A7F-B8E9-40A8-BED3-8CA25BC6C7E9}"/>
    <dgm:cxn modelId="{95082F13-B505-46C1-BDEF-C632CB0F91E2}" type="presOf" srcId="{342621F2-E5A8-4432-B322-716D256E479D}" destId="{22F4BD53-0859-4C35-BFDE-347C4937B9FA}" srcOrd="0" destOrd="0" presId="urn:microsoft.com/office/officeart/2005/8/layout/hierarchy3"/>
    <dgm:cxn modelId="{DCF17ABB-FEC6-4FBC-B008-0EF1CA561B9D}" srcId="{96543E75-5C79-494A-BD84-629EC0AF1F69}" destId="{DD45FF7C-3309-49C4-B4BA-3B92BEC8A2E2}" srcOrd="0" destOrd="0" parTransId="{DA90E816-87A5-4E3F-AAA8-F54F67041D44}" sibTransId="{49B2C339-FA4E-4972-BEE7-CB80C7FDBE30}"/>
    <dgm:cxn modelId="{2FE799B7-3979-425C-81A3-5E0C10FE2C6C}" type="presOf" srcId="{DA90E816-87A5-4E3F-AAA8-F54F67041D44}" destId="{9D674305-7E3C-4B4A-B9D9-A53777B93849}" srcOrd="0" destOrd="0" presId="urn:microsoft.com/office/officeart/2005/8/layout/hierarchy3"/>
    <dgm:cxn modelId="{BC3CFBA4-D3AC-4FF1-8F83-FF1DC5BACE95}" type="presParOf" srcId="{22F4BD53-0859-4C35-BFDE-347C4937B9FA}" destId="{BDA0D932-F39C-4F1A-96D7-84C4C5DB30E5}" srcOrd="0" destOrd="0" presId="urn:microsoft.com/office/officeart/2005/8/layout/hierarchy3"/>
    <dgm:cxn modelId="{88A2683F-A83E-4667-922D-C4A03B358AC2}" type="presParOf" srcId="{BDA0D932-F39C-4F1A-96D7-84C4C5DB30E5}" destId="{90CF2C93-AE9E-4012-AEDB-3AFACC4ACE05}" srcOrd="0" destOrd="0" presId="urn:microsoft.com/office/officeart/2005/8/layout/hierarchy3"/>
    <dgm:cxn modelId="{C8025A16-DD3E-4ABC-B45D-DC656AEE171C}" type="presParOf" srcId="{90CF2C93-AE9E-4012-AEDB-3AFACC4ACE05}" destId="{02B17501-B373-4453-94C4-4884AFBF6576}" srcOrd="0" destOrd="0" presId="urn:microsoft.com/office/officeart/2005/8/layout/hierarchy3"/>
    <dgm:cxn modelId="{2C6412DC-78F0-4C22-B0F3-289E0C4D12C4}" type="presParOf" srcId="{90CF2C93-AE9E-4012-AEDB-3AFACC4ACE05}" destId="{FC04329D-3F80-4E15-9F95-2A4473E9EAD3}" srcOrd="1" destOrd="0" presId="urn:microsoft.com/office/officeart/2005/8/layout/hierarchy3"/>
    <dgm:cxn modelId="{888B1648-6696-4D5A-B2E5-609DFC29B6FE}" type="presParOf" srcId="{BDA0D932-F39C-4F1A-96D7-84C4C5DB30E5}" destId="{A6DA37DF-8A52-425D-8A90-DEB76DE4318E}" srcOrd="1" destOrd="0" presId="urn:microsoft.com/office/officeart/2005/8/layout/hierarchy3"/>
    <dgm:cxn modelId="{8FC74EDC-31C3-46BC-8338-3889FB43FC5C}" type="presParOf" srcId="{A6DA37DF-8A52-425D-8A90-DEB76DE4318E}" destId="{06353CD3-CEF2-4661-874F-589D72A84553}" srcOrd="0" destOrd="0" presId="urn:microsoft.com/office/officeart/2005/8/layout/hierarchy3"/>
    <dgm:cxn modelId="{D5816843-3999-41AF-AE0B-3DCB125555DE}" type="presParOf" srcId="{A6DA37DF-8A52-425D-8A90-DEB76DE4318E}" destId="{CC3073E3-B4E9-41B9-9599-EB10AF5509D1}" srcOrd="1" destOrd="0" presId="urn:microsoft.com/office/officeart/2005/8/layout/hierarchy3"/>
    <dgm:cxn modelId="{62758DA6-45E7-45E2-B909-BC74A6510C5C}" type="presParOf" srcId="{A6DA37DF-8A52-425D-8A90-DEB76DE4318E}" destId="{4702136D-44EA-4809-B63D-0ACCB5B34D7F}" srcOrd="2" destOrd="0" presId="urn:microsoft.com/office/officeart/2005/8/layout/hierarchy3"/>
    <dgm:cxn modelId="{4CFBB8DA-8A40-4B01-8244-FCCCAE2F359B}" type="presParOf" srcId="{A6DA37DF-8A52-425D-8A90-DEB76DE4318E}" destId="{2B240CC8-F22D-4982-ABE6-26FCD2033302}" srcOrd="3" destOrd="0" presId="urn:microsoft.com/office/officeart/2005/8/layout/hierarchy3"/>
    <dgm:cxn modelId="{CC340287-22DC-46A7-971A-566E7C93FCBB}" type="presParOf" srcId="{A6DA37DF-8A52-425D-8A90-DEB76DE4318E}" destId="{E6F79DF2-5676-4925-923B-436089565452}" srcOrd="4" destOrd="0" presId="urn:microsoft.com/office/officeart/2005/8/layout/hierarchy3"/>
    <dgm:cxn modelId="{D9CF0B5F-838D-42E9-8635-A98AB9718EE7}" type="presParOf" srcId="{A6DA37DF-8A52-425D-8A90-DEB76DE4318E}" destId="{4236720A-72C8-4411-B25A-11FF8395A677}" srcOrd="5" destOrd="0" presId="urn:microsoft.com/office/officeart/2005/8/layout/hierarchy3"/>
    <dgm:cxn modelId="{ED11A7C2-08EE-4ED3-8C0C-689A00E9E325}" type="presParOf" srcId="{22F4BD53-0859-4C35-BFDE-347C4937B9FA}" destId="{C09C33EF-FD75-42C7-9D19-5D0B09E0C2BA}" srcOrd="1" destOrd="0" presId="urn:microsoft.com/office/officeart/2005/8/layout/hierarchy3"/>
    <dgm:cxn modelId="{8E4D53BA-978B-414D-A127-B49405FE843C}" type="presParOf" srcId="{C09C33EF-FD75-42C7-9D19-5D0B09E0C2BA}" destId="{8F68CBE9-B0AD-46B6-8548-75EE86557586}" srcOrd="0" destOrd="0" presId="urn:microsoft.com/office/officeart/2005/8/layout/hierarchy3"/>
    <dgm:cxn modelId="{F910A46A-4C37-4AAD-9574-01972E32F6E6}" type="presParOf" srcId="{8F68CBE9-B0AD-46B6-8548-75EE86557586}" destId="{75BEDA75-DACE-4B56-9342-16A975159748}" srcOrd="0" destOrd="0" presId="urn:microsoft.com/office/officeart/2005/8/layout/hierarchy3"/>
    <dgm:cxn modelId="{98E4E5F0-08D3-42DC-8AD2-6C00AC2D7D09}" type="presParOf" srcId="{8F68CBE9-B0AD-46B6-8548-75EE86557586}" destId="{AEF1DCBE-8765-4D65-909A-51BA41A0EFE8}" srcOrd="1" destOrd="0" presId="urn:microsoft.com/office/officeart/2005/8/layout/hierarchy3"/>
    <dgm:cxn modelId="{DE0894CB-3EF4-4925-920E-6671FF9D5BDE}" type="presParOf" srcId="{C09C33EF-FD75-42C7-9D19-5D0B09E0C2BA}" destId="{BE76F4CA-9A84-4EAB-AF33-A14DC874379A}" srcOrd="1" destOrd="0" presId="urn:microsoft.com/office/officeart/2005/8/layout/hierarchy3"/>
    <dgm:cxn modelId="{4B9A708C-6200-41BD-8BF0-AA10BF72E52A}" type="presParOf" srcId="{BE76F4CA-9A84-4EAB-AF33-A14DC874379A}" destId="{9D674305-7E3C-4B4A-B9D9-A53777B93849}" srcOrd="0" destOrd="0" presId="urn:microsoft.com/office/officeart/2005/8/layout/hierarchy3"/>
    <dgm:cxn modelId="{7754BA73-A459-401D-BE9D-E14664145601}" type="presParOf" srcId="{BE76F4CA-9A84-4EAB-AF33-A14DC874379A}" destId="{55744CF5-55F7-4C72-8F68-AE4FD95C7403}" srcOrd="1" destOrd="0" presId="urn:microsoft.com/office/officeart/2005/8/layout/hierarchy3"/>
    <dgm:cxn modelId="{046DD890-250B-421E-8DEB-93713D4F0BD6}" type="presParOf" srcId="{BE76F4CA-9A84-4EAB-AF33-A14DC874379A}" destId="{A3637139-2E01-4C12-9465-38E24FF1BC9A}" srcOrd="2" destOrd="0" presId="urn:microsoft.com/office/officeart/2005/8/layout/hierarchy3"/>
    <dgm:cxn modelId="{C1A992A6-B3EC-4AEA-9BFD-0436AF176C13}" type="presParOf" srcId="{BE76F4CA-9A84-4EAB-AF33-A14DC874379A}" destId="{878DEBFF-9DEE-429D-AD96-E730150B9F1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46498-F6B4-4A4F-BBB3-47B77158E5DA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127D-4F06-4ED1-BB98-8FB034235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F8AC-1C73-45AF-A15A-BC356D248369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80F4-D951-48C7-B8FF-0490C6AC7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0A30-C63D-4422-903A-B5FCAABD3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55AB4-6901-4125-864F-D7783E1D4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9D7B-B8DB-4294-A2CD-E9FF3E30C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EFFE-798C-4CC2-9E7B-4C577DE57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A0438-2809-4BF2-834D-20D7FDC71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E4A8-C157-4D59-9A8D-371062AD0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3346D-8DC1-4C53-A343-4D7A39B50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68E8-F37F-4431-8F93-B6A20756F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2321B-A667-4C10-8134-2D40CB578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86A43-D239-4EC5-AB60-BD3B23CE0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7587-161A-4D0B-BFD6-805A8303AD32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432CD-90D3-490C-85FA-611C81EA4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235B-ACFE-4901-BF93-A02056023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73E0-39AB-42CC-90F0-1AC93EF3B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7896-619F-4863-AC2C-FC64B950F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3B108-A0DE-4E69-BFCB-46118E33E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B853-5A54-4063-9FB7-E22E683F9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FB06-D8BC-400B-BD4A-94ABC6657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D7B54-E98E-4DE2-B448-B3B886A97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C4C011-A3A8-4E0D-BE5E-178D3CD70AE9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0B54C3A-D93E-4535-AEC1-FD702A66FE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C11F16-F394-4F58-B42E-D586B411A629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5E687D-33FD-4B32-B7AC-7E42D5F59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B84F68F-6E20-4105-B333-52C7EF275ADF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FFBFAA51-3DE1-49FD-BA7D-9CC90AFBFD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202B-847C-4C0B-84AE-91761381DAD0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CF2CF-2A39-4F17-BA1A-FD5F51BBD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44B064-8446-45FD-911F-19CA8B808865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BAC409-3C18-4B1A-913A-0D27F9809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590F37-C03B-4C6A-A082-E703B97DB024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0EADEB-9E21-4E61-8146-C4CE1A8FF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027E37-839B-4336-A303-866206D3CED3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863886-C5A3-4F66-869B-203CB3091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0996C7-3BBA-413F-A57C-83D3EE8B4CC6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A07F52-D79A-4158-87D7-BAE58FF5DA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0794B0-E8B7-419E-86B6-BD83D68FE09F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591FE7-2959-4B8A-9809-B3E0A72DA1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76DD61-309C-47E1-8356-F74F8D5CE157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FB6479-ABAA-4493-8552-D9416BF7E1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8EE967-7D14-4946-A217-115F17380A19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12580D-4B33-4495-A0D5-550CA6700D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385A88B3-B1D2-428D-A520-06D04F11B84E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28677B3-92AE-4F45-896A-AEAFA8727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E1FB-65A8-41C0-91CD-C5B7F75DA5A4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0C9A-6C55-4A8B-B827-004CDAF1A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242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42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CCD2-C6AF-43AC-A698-E35F81FE2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40B24-C7DF-48E2-A58F-4F593E6A4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86AE-127D-418D-A766-61551A511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08D95-171E-4D7C-9F51-9D7286E43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D982-373F-4151-8F16-A1EF5BF37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AF70-01D6-44A8-904E-7CF7A7B0C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C566C-2193-4436-B841-4C4A206F447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B0B7-43BC-4F9A-B717-A4C232D93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5EC1-D566-4880-8C52-8494C6D7D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F88D-6571-43F8-A80D-5335F8069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B5BA-1768-49E1-8051-DBBBFBC89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8DAD-56EA-41B7-9235-E97C4D22F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2D179-2ECC-43EF-A9B0-F2A043987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45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5CBCA-C548-4E40-B015-AA489F5F2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F4A6-5941-418B-BA30-EE6A7FE6C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03C6C-6971-499E-814E-149E09B82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9EE2-B5C2-48A3-B5DE-30318BA96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559A8-7B1B-4288-AD50-51B4C8449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33E14-19C0-4BBD-8DB7-1761F34B52B1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FD87-1EFB-4ED8-9754-AA99DE888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88B7-3594-4B6F-B998-4051DB47B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0B9B-23C4-4AA9-B1E2-984533A87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B0719-AFF2-4720-A63C-A40D7170E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9B31-6153-42E6-87E3-71DF2DB78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9A883-EAAA-4C26-A512-E093A0300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4442-FB45-453A-ADB3-1ED129C97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6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F971-0D60-4225-A2ED-0B5518A3F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B9D0-C8C3-44C6-888F-2939DDE20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794CF-20DE-4518-B3B3-476B8EEBB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48CED-3E45-46C3-9B9C-61DA758C9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B299-B357-4A71-B353-ECC1A61031E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A340-C2D2-48FC-8948-6E4909B60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F206-67A5-45FF-AB1C-89DE800F4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1F31-34B8-4A35-BE2E-C53142D70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C067-139D-4780-9287-F49DB6A4C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2A60-81A3-422D-A8BA-D467CD729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91DE4-B9BF-4585-91AF-4CCB49BF3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1005-EABC-4621-936B-239F05451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6843-F200-4F8E-B548-6927F69B0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8BDD7-06AC-42CE-855E-F77CC0280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206FB-F555-4CE4-B2BC-28DDCCA0C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043D-173F-4498-9825-6B1B0A459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DB99-F6ED-4D01-93E6-4E8A5AC7738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AEEB-AAC1-456E-ACE2-2A3339CD2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F20D-5CB9-420F-8872-997542151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84D1-C6EC-4884-93DF-7FC9F81A8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C0F8-7207-48C7-86CC-92B99A2E9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82FA-98C6-4826-AFBD-96DBEBDC9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123F3-8359-435C-8DFA-06CDF9439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0249E-E0D9-4431-B1E7-512E5C947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0059-999B-4EEA-B16C-CB394B5C7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5FC1-C001-4284-A6D6-F833E8EA9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B832-EA02-496F-B9AB-AE053AA01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67DB-3B95-4178-8C7B-C058C3EEB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AD91D-6E99-48E2-866D-4A945F54F9F1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8424-AD5A-48BD-A464-8851391EC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08FE-8E00-4796-A3BB-9420E6C33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24444-1737-40C9-BB9D-5A36DB0F1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EC3B-D31F-4051-BF69-6730D2FD0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7EB2-B25A-44FE-BC17-6B3B80887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81D03-FEEE-41AD-BF72-213D5EA1E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772D-591B-4A20-B87C-78154DF59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ABBC-25E0-4381-8578-FB288BA80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0ED6-8D27-41E9-B2E2-7056B4D18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5C33-B6FE-4C9E-9CB4-5528F0F46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5C49-38ED-4E7F-8E55-0BFF7ECE3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F9B93-B72C-4AEA-A7B4-F25B235FD0C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00ABD-3208-45A4-9C2D-AD35E47D6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170A-3D93-487B-A584-D2C0F9C7E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9916D-0EC9-46F3-A2CC-5C8FDDADE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242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42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3120-2577-4BD6-879E-FB73CB8B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39C96-18FB-4A07-AB64-1614723B7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0743D-FEF0-4B1C-B27A-05F0EAF94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B0616-119A-448B-B07C-641B89FD6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0E080-AA26-40D5-BE65-6D57B8456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AF19-E633-4AB7-9BA0-9EA2E7E55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9C112-2073-478F-A4BC-9B4B18099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494A-35D3-4525-AC26-1250D6F7F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A0E6-E5AE-4023-A741-81ABF9E1F426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6F81-F9C4-4CD6-B4C0-8F1CF4CC6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3816-EBE2-4F88-BE0B-6EF293DC1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D973-CC09-4ED8-B5C8-045D899E9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69EE1-E6E8-48FA-926A-72C96EADE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45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830F-201F-4AA5-9B8D-2B80A9A42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5B13-4776-4668-8641-4E05DD4A8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E8DB-B51A-4C2C-8E0A-7AE599A16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6B55-E411-4379-87B6-5269BDC6E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5C20B-CC63-42CB-B75C-7DD0D3788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05242-81AB-4288-9449-C85DB5096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B289-05EE-495D-A27D-5432F53B7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572E1-E298-4948-9772-1C7C90C6D9AA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19AF-7EDE-4D65-9E67-0CC14C61B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481B7-1D6E-4E70-9F86-045B17155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52CA8-6DE3-4678-9DDD-4BFC0878B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0C10D-05A0-4BC0-AAD6-3CEE7BBE4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12E1E-87B8-4954-8453-3AEB9F8CC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67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F5532-D012-4564-A159-CA9777FFB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3DEA2-C6F7-413D-8979-F6BDF6419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41E4-E7A0-4AFB-84CE-9EBCFA228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97F4-0A18-46CF-9F7C-24B321A07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3FAA-8386-470A-A096-2943EC05A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FA18-F784-40EC-99E6-37D0CD72D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21504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69782A6-6ABC-409E-BC71-260740092A7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2150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86A13B3-8AA7-4405-A0E8-E602EE146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</p:sldLayoutIdLst>
  <p:transition spd="slow">
    <p:pull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6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8522299-8A39-448E-AC85-2E7CEF673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6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7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27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7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28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8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25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6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5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25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5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25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5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25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transition spd="slow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69782A6-6ABC-409E-BC71-260740092A78}" type="datetimeFigureOut">
              <a:rPr lang="ru-RU" smtClean="0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86A13B3-8AA7-4405-A0E8-E602EE146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32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32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32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232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32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32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D481385-91CE-49C7-9DF3-EC8EE7949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0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ransition spd="slow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3080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34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3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3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F79EC9-64B4-4EB8-A789-99ED97991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 spd="slow">
    <p:pull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56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56CAB68-FC2C-4474-A195-1039A949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</p:sldLayoutIdLst>
  <p:transition spd="slow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6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1DCC258-0EA8-459D-A61E-EA30FC02C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5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6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4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3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3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513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ransition spd="slow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21504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6153" name="Picture 4" descr="slidemaster_med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3574A3B-272C-47E7-9F31-22589640847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2150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E641D54-8080-4C3E-92C7-7D3F62FE0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</p:sldLayoutIdLst>
  <p:transition spd="slow">
    <p:pull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32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7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8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8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8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9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9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9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20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20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32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721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32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32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232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32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32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9EA4DD0-0482-453A-9FF1-F16161CD0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6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ransition spd="slow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8200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34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3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3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479645-855F-437D-8976-B15BCD990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ransition spd="slow">
    <p:pull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56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9C9E7BF-AEF5-43DA-A97D-003F5FD16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</p:sldLayoutIdLst>
  <p:transition spd="slow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75.jpeg"/><Relationship Id="rId5" Type="http://schemas.openxmlformats.org/officeDocument/2006/relationships/image" Target="../media/image74.wmf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25.jpeg"/><Relationship Id="rId11" Type="http://schemas.openxmlformats.org/officeDocument/2006/relationships/image" Target="../media/image30.wmf"/><Relationship Id="rId5" Type="http://schemas.openxmlformats.org/officeDocument/2006/relationships/image" Target="../media/image24.jpeg"/><Relationship Id="rId10" Type="http://schemas.openxmlformats.org/officeDocument/2006/relationships/image" Target="../media/image29.wmf"/><Relationship Id="rId4" Type="http://schemas.openxmlformats.org/officeDocument/2006/relationships/image" Target="../media/image23.jpeg"/><Relationship Id="rId9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 descr="Джинсовая ткань"/>
          <p:cNvSpPr>
            <a:spLocks noChangeArrowheads="1" noChangeShapeType="1" noTextEdit="1"/>
          </p:cNvSpPr>
          <p:nvPr/>
        </p:nvSpPr>
        <p:spPr bwMode="auto">
          <a:xfrm>
            <a:off x="857224" y="2285992"/>
            <a:ext cx="3929084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ЛЕКСИК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7113" y="2967038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WordArt 2" descr="Джинсовая ткань"/>
          <p:cNvSpPr>
            <a:spLocks noChangeArrowheads="1" noChangeShapeType="1" noTextEdit="1"/>
          </p:cNvSpPr>
          <p:nvPr/>
        </p:nvSpPr>
        <p:spPr bwMode="auto">
          <a:xfrm>
            <a:off x="5072066" y="3500438"/>
            <a:ext cx="7143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а</a:t>
            </a:r>
          </a:p>
        </p:txBody>
      </p:sp>
      <p:sp>
        <p:nvSpPr>
          <p:cNvPr id="7" name="WordArt 2" descr="Джинсовая ткань"/>
          <p:cNvSpPr>
            <a:spLocks noGrp="1" noChangeArrowheads="1" noChangeShapeType="1" noTextEdit="1"/>
          </p:cNvSpPr>
          <p:nvPr/>
        </p:nvSpPr>
        <p:spPr bwMode="auto">
          <a:xfrm>
            <a:off x="5572132" y="1357298"/>
            <a:ext cx="1928813" cy="571504"/>
          </a:xfrm>
          <a:prstGeom prst="rect">
            <a:avLst/>
          </a:prstGeom>
        </p:spPr>
        <p:txBody>
          <a:bodyPr wrap="none" fromWordArt="1">
            <a:scene3d>
              <a:camera prst="legacyObliqueRight"/>
              <a:lightRig rig="legacyHarsh3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a:bodyPr>
          <a:lstStyle/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6000" kern="10" dirty="0" smtClean="0">
              <a:ln/>
              <a:blipFill dpi="0" rotWithShape="0">
                <a:blip r:embed="rId2"/>
                <a:srcRect/>
                <a:tile tx="0" ty="0" sx="100000" sy="100000" flip="none" algn="tl"/>
              </a:blipFill>
              <a:latin typeface="Arial Black"/>
            </a:endParaRPr>
          </a:p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8000" kern="10" dirty="0" err="1" smtClean="0">
                <a:ln/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ологія</a:t>
            </a:r>
            <a:endParaRPr lang="ru-RU" sz="8000" kern="10" dirty="0">
              <a:ln/>
              <a:blipFill dpi="0" rotWithShape="0">
                <a:blip r:embed="rId2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28"/>
            <a:ext cx="857252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розділ  </a:t>
            </a: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науки  про  мову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500702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словниковий  склад мови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5500694" y="1500174"/>
            <a:ext cx="714375" cy="85725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072066" y="4572008"/>
            <a:ext cx="785812" cy="78581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00760" y="3929066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Виконала</a:t>
            </a:r>
            <a:br>
              <a:rPr lang="uk-UA" b="1" dirty="0" smtClean="0">
                <a:solidFill>
                  <a:srgbClr val="00B0F0"/>
                </a:solidFill>
              </a:rPr>
            </a:br>
            <a:r>
              <a:rPr lang="uk-UA" b="1" dirty="0" smtClean="0">
                <a:solidFill>
                  <a:srgbClr val="00B0F0"/>
                </a:solidFill>
              </a:rPr>
              <a:t>учениця 11 класу</a:t>
            </a:r>
          </a:p>
          <a:p>
            <a:r>
              <a:rPr lang="uk-UA" b="1" dirty="0" smtClean="0">
                <a:solidFill>
                  <a:srgbClr val="00B0F0"/>
                </a:solidFill>
              </a:rPr>
              <a:t>Галушка Галина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2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736"/>
            <a:ext cx="7286676" cy="64292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1"/>
                </a:solidFill>
              </a:rPr>
              <a:t>Є  в  українській  мові  слова,  які  використовують  не  всі,  а  тільки  жителі   певних  місцевостей.</a:t>
            </a:r>
            <a:br>
              <a:rPr lang="uk-UA" sz="2400" b="1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>Це</a:t>
            </a:r>
            <a:r>
              <a:rPr lang="uk-UA" sz="2400" b="1" i="1" dirty="0" smtClean="0">
                <a:solidFill>
                  <a:srgbClr val="C00000"/>
                </a:solidFill>
              </a:rPr>
              <a:t>    ДІАЛЕКТНІ  СЛОВА</a:t>
            </a:r>
            <a:r>
              <a:rPr lang="uk-UA" sz="2800" b="1" dirty="0" smtClean="0">
                <a:solidFill>
                  <a:schemeClr val="tx1"/>
                </a:solidFill>
              </a:rPr>
              <a:t/>
            </a:r>
            <a:br>
              <a:rPr lang="uk-UA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LILAC1.WM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16" y="2214554"/>
            <a:ext cx="2244725" cy="2663825"/>
          </a:xfrm>
        </p:spPr>
      </p:pic>
      <p:pic>
        <p:nvPicPr>
          <p:cNvPr id="5" name="Рисунок 4" descr="CBIZ004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22161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OW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071810"/>
            <a:ext cx="304958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428992" y="4929198"/>
            <a:ext cx="179247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Квітка  -  </a:t>
            </a:r>
            <a:r>
              <a:rPr lang="uk-UA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чічка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429000"/>
            <a:ext cx="21229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Господар  - ґазда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6000768"/>
            <a:ext cx="23832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Худоба - маржинка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6143644"/>
            <a:ext cx="18982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Огірок  -  </a:t>
            </a:r>
            <a:r>
              <a:rPr lang="uk-UA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гурок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1857364"/>
            <a:ext cx="1807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Гарна -  файна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6" name="Рисунок 15" descr="огурец  векторный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86256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украинка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357298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000924" cy="100013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…А  ще  є  риси  мови, що  звуться  </a:t>
            </a:r>
            <a:r>
              <a:rPr lang="uk-UA" sz="2400" b="1" dirty="0" smtClean="0">
                <a:solidFill>
                  <a:srgbClr val="FF0000"/>
                </a:solidFill>
              </a:rPr>
              <a:t>діалекти:</a:t>
            </a:r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це  говори  місцеві  на  дещо інший  лад.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Дмитро Білоус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дмитро білоус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00125" cy="1290638"/>
          </a:xfrm>
        </p:spPr>
      </p:pic>
      <p:sp>
        <p:nvSpPr>
          <p:cNvPr id="7" name="Прямоугольник 6"/>
          <p:cNvSpPr/>
          <p:nvPr/>
        </p:nvSpPr>
        <p:spPr>
          <a:xfrm>
            <a:off x="1000100" y="1857364"/>
            <a:ext cx="615585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Які  чудесні  барви  у  нашій  рідній  мові,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 Які  відтінки  різні  від  Сейму  аж  по </a:t>
            </a:r>
            <a:r>
              <a:rPr lang="uk-UA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Сян</a:t>
            </a:r>
            <a:r>
              <a:rPr lang="uk-UA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  У  Києві  говорять  інакше,  ніж  у  Львові,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І  чорногуз,  і  бусол,  лелека  і  </a:t>
            </a:r>
            <a:r>
              <a:rPr lang="uk-UA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боцян</a:t>
            </a:r>
            <a:r>
              <a:rPr lang="uk-UA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 …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аис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2143125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14547" y="3357562"/>
            <a:ext cx="58579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  Київщині   (в  Літках)  взуття  зовуть  </a:t>
            </a:r>
            <a:r>
              <a:rPr lang="uk-UA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обувка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  огірок  звичайний  в Чернігові  -  </a:t>
            </a:r>
            <a:r>
              <a:rPr lang="uk-UA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гурок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 кошик  на  Поліссі (  в  Іванкові)  -  </a:t>
            </a:r>
            <a:r>
              <a:rPr lang="uk-UA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кошувка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І назви,  і  вимова  різняться,   що  не  крок.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 descr="огурец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572140"/>
            <a:ext cx="214314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отинки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337175"/>
            <a:ext cx="1714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Bookman Old Style" pitchFamily="18" charset="0"/>
              </a:rPr>
              <a:t>Поряд  із  діалектними  словами  обмежену  сферу  вживання   має </a:t>
            </a:r>
            <a:r>
              <a:rPr lang="uk-UA" sz="2800" dirty="0" smtClean="0">
                <a:solidFill>
                  <a:srgbClr val="00B0F0"/>
                </a:solidFill>
                <a:latin typeface="Bookman Old Style" pitchFamily="18" charset="0"/>
              </a:rPr>
              <a:t/>
            </a:r>
            <a:br>
              <a:rPr lang="uk-UA" sz="2800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uk-UA" sz="2800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uk-UA" sz="2800" b="1" dirty="0" smtClean="0">
                <a:solidFill>
                  <a:srgbClr val="00B0F0"/>
                </a:solidFill>
                <a:latin typeface="Bookman Old Style" pitchFamily="18" charset="0"/>
              </a:rPr>
              <a:t>професійна  лексика,  якою  користуються  люди  певних  професій</a:t>
            </a:r>
            <a:endParaRPr lang="ru-RU" sz="28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робітник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5" y="4500563"/>
            <a:ext cx="1781175" cy="2103437"/>
          </a:xfrm>
        </p:spPr>
      </p:pic>
      <p:pic>
        <p:nvPicPr>
          <p:cNvPr id="5" name="Рисунок 4" descr="шахтар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14500"/>
            <a:ext cx="9271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жежник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4188" y="1857375"/>
            <a:ext cx="631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лектрик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1928813"/>
            <a:ext cx="75723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рач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643438"/>
            <a:ext cx="200025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фіціантка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4429125"/>
            <a:ext cx="2273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читель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3175" y="1857375"/>
            <a:ext cx="873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тюардеса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43875" y="1857375"/>
            <a:ext cx="6572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44" y="3357562"/>
            <a:ext cx="8765541" cy="12311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шахтар  модель  учитель  електрик   пожежник  стюардеса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лікар    робітник   офіціантка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Рисунок 12" descr="модель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50" y="2000250"/>
            <a:ext cx="657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0"/>
            <a:ext cx="7497762" cy="8683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</a:rPr>
              <a:t>АРХАЇЗМИ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63" y="785813"/>
            <a:ext cx="3357562" cy="578643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uk-UA" sz="1800" b="1" smtClean="0"/>
              <a:t>Разом  з  віджилими  речами  і явищами  виходять  із  щоденного  вжитку слова,  які  їх  позначають.  Такі  слова  називаються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1800" b="1" smtClean="0">
                <a:solidFill>
                  <a:srgbClr val="FF0000"/>
                </a:solidFill>
                <a:latin typeface="Bookman Old Style" pitchFamily="18" charset="0"/>
              </a:rPr>
              <a:t>ЗАСТАРІЛИМИ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1800" b="1" smtClean="0">
                <a:solidFill>
                  <a:srgbClr val="FF0000"/>
                </a:solidFill>
                <a:latin typeface="Bookman Old Style" pitchFamily="18" charset="0"/>
              </a:rPr>
              <a:t>(АРХАЇЗМАМИ)</a:t>
            </a:r>
            <a:endParaRPr lang="en-US" sz="1800" b="1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uk-UA" sz="1800" b="1" smtClean="0">
                <a:latin typeface="Bookman Old Style" pitchFamily="18" charset="0"/>
              </a:rPr>
              <a:t>Перст -  палець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1800" b="1" smtClean="0">
                <a:latin typeface="Bookman Old Style" pitchFamily="18" charset="0"/>
              </a:rPr>
              <a:t>Уста – губи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1800" b="1" smtClean="0">
                <a:latin typeface="Bookman Old Style" pitchFamily="18" charset="0"/>
              </a:rPr>
              <a:t>Десниця -   права  рука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1800" b="1" smtClean="0">
                <a:latin typeface="Bookman Old Style" pitchFamily="18" charset="0"/>
              </a:rPr>
              <a:t>Жандарм – міліціонер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1800" b="1" smtClean="0">
                <a:latin typeface="Bookman Old Style" pitchFamily="18" charset="0"/>
              </a:rPr>
              <a:t>Рать – військо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1800" b="1" smtClean="0">
                <a:latin typeface="Bookman Old Style" pitchFamily="18" charset="0"/>
              </a:rPr>
              <a:t>Стольний  град -  столиця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1800" b="1" smtClean="0">
                <a:latin typeface="Bookman Old Style" pitchFamily="18" charset="0"/>
              </a:rPr>
              <a:t>Червінці  -  золоті  монети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1800" b="1" smtClean="0">
                <a:latin typeface="Bookman Old Style" pitchFamily="18" charset="0"/>
              </a:rPr>
              <a:t>Корогва - прапор</a:t>
            </a:r>
            <a:endParaRPr lang="ru-RU" sz="1800" b="1" smtClean="0">
              <a:latin typeface="Bookman Old Style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786313" y="857250"/>
            <a:ext cx="3657600" cy="53308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uk-UA" sz="1800" b="1" dirty="0" smtClean="0">
                <a:latin typeface="Bookman Old Style" pitchFamily="18" charset="0"/>
              </a:rPr>
              <a:t>Деякі  застарілі  слова  замінюються  іншими,  бо  предмети  і  явища,  які  вони  називають, залишаються.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Bookman Old Style" pitchFamily="18" charset="0"/>
              </a:rPr>
              <a:t>Гелікоптер – вертоліт</a:t>
            </a:r>
            <a:endParaRPr lang="en-US" sz="20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err="1" smtClean="0">
                <a:latin typeface="Bookman Old Style" pitchFamily="18" charset="0"/>
              </a:rPr>
              <a:t>Деяк</a:t>
            </a:r>
            <a:r>
              <a:rPr lang="uk-UA" sz="2000" b="1" dirty="0" smtClean="0">
                <a:latin typeface="Bookman Old Style" pitchFamily="18" charset="0"/>
              </a:rPr>
              <a:t>і  слова набувають  нових  значень.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2000" b="1" dirty="0" smtClean="0">
                <a:solidFill>
                  <a:srgbClr val="0070C0"/>
                </a:solidFill>
                <a:latin typeface="Bookman Old Style" pitchFamily="18" charset="0"/>
              </a:rPr>
              <a:t>ДРУЖИНА            МОРЖ</a:t>
            </a:r>
            <a:endParaRPr lang="ru-RU" sz="2000" b="1" dirty="0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6325" name="Рисунок 3" descr="град  стольний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0688"/>
            <a:ext cx="10207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Рисунок 4" descr="жандарм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63"/>
            <a:ext cx="10445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Рисунок 5" descr="палец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Рисунок 6" descr="рать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75"/>
            <a:ext cx="10001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Рисунок 7" descr="уста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38"/>
            <a:ext cx="10001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Рисунок 8" descr="червінець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43625"/>
            <a:ext cx="1000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Рисунок 9" descr="прапор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25" y="6286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Рисунок 10" descr="правая рука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000250"/>
            <a:ext cx="10429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вертоліт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36" y="2500306"/>
            <a:ext cx="13573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Ярославна.jpe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88" y="4929188"/>
            <a:ext cx="1508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морж 2.jpe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43900" y="4857750"/>
            <a:ext cx="8001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морж.jpe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72313" y="57150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Затмение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4860925"/>
            <a:ext cx="150018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934450" cy="654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Bookman Old Style" pitchFamily="18" charset="0"/>
              </a:rPr>
              <a:t>Роздивись  репродукцію  картини  Іллі  Рєпіна  </a:t>
            </a:r>
            <a:br>
              <a:rPr lang="uk-UA" sz="1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Bookman Old Style" pitchFamily="18" charset="0"/>
              </a:rPr>
              <a:t>“ Запорожці ”.  Які     застарілі  слова   ти  б  використав,  розповідаючи  про  зображене на картині 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Запорожці  пишуть  листа  турецькому  султану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7232"/>
            <a:ext cx="8143900" cy="5357813"/>
          </a:xfrm>
        </p:spPr>
      </p:pic>
      <p:sp>
        <p:nvSpPr>
          <p:cNvPr id="4" name="Прямоугольник 3"/>
          <p:cNvSpPr/>
          <p:nvPr/>
        </p:nvSpPr>
        <p:spPr>
          <a:xfrm>
            <a:off x="-142908" y="6215082"/>
            <a:ext cx="907262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кошовий,  отаман,  сотник, курінний, писар,  каламар,  кобза, каламайка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китайка,  жупан, свита, оселедець, самопал,  пістоль  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358114" cy="7254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  <a:t>Неологізми – </a:t>
            </a:r>
            <a:b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нові  слова,  які  виникають  у нашій  мові.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7934325" cy="5786454"/>
          </a:xfrm>
        </p:spPr>
        <p:txBody>
          <a:bodyPr>
            <a:normAutofit fontScale="92500" lnSpcReduction="20000"/>
          </a:bodyPr>
          <a:lstStyle/>
          <a:p>
            <a:pPr marL="365760" indent="-283464" algn="ctr">
              <a:defRPr/>
            </a:pPr>
            <a:r>
              <a:rPr lang="uk-UA" sz="1700" b="1" dirty="0" smtClean="0"/>
              <a:t>Неологізми  з</a:t>
            </a:r>
            <a:r>
              <a:rPr lang="en-US" sz="1700" b="1" dirty="0" smtClean="0"/>
              <a:t>’</a:t>
            </a:r>
            <a:r>
              <a:rPr lang="uk-UA" sz="1700" b="1" dirty="0" smtClean="0"/>
              <a:t>являються,  щоб  назвати  нові  предмети,  знаряддя  праці,  нові уявлення  про  навколишній світ</a:t>
            </a:r>
            <a:r>
              <a:rPr lang="en-US" sz="1700" b="1" dirty="0" smtClean="0"/>
              <a:t>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/>
              <a:t>           </a:t>
            </a:r>
            <a:endParaRPr lang="uk-UA" sz="2000" b="1" dirty="0" smtClean="0"/>
          </a:p>
          <a:p>
            <a:pPr marL="365760" indent="-283464">
              <a:defRPr/>
            </a:pPr>
            <a:endParaRPr lang="uk-UA" sz="2000" b="1" dirty="0" smtClean="0"/>
          </a:p>
          <a:p>
            <a:pPr marL="365760" indent="-283464">
              <a:defRPr/>
            </a:pPr>
            <a:r>
              <a:rPr lang="uk-UA" sz="2000" b="1" dirty="0" smtClean="0"/>
              <a:t>Деякі  неологізми  </a:t>
            </a:r>
            <a:r>
              <a:rPr lang="uk-UA" sz="2000" b="1" dirty="0" smtClean="0"/>
              <a:t>з  часом  старіють,  стають </a:t>
            </a:r>
            <a:r>
              <a:rPr lang="uk-UA" sz="2000" b="1" dirty="0" smtClean="0"/>
              <a:t>   загальновживаними</a:t>
            </a:r>
            <a:endParaRPr lang="uk-UA" sz="20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/>
              <a:t>                                                  </a:t>
            </a:r>
            <a:r>
              <a:rPr lang="uk-UA" sz="2000" b="1" dirty="0" smtClean="0"/>
              <a:t>                     </a:t>
            </a:r>
            <a:endParaRPr lang="uk-UA" sz="20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000" b="1" dirty="0" smtClean="0"/>
          </a:p>
          <a:p>
            <a:pPr marL="365760" indent="-283464" algn="ctr">
              <a:defRPr/>
            </a:pPr>
            <a:r>
              <a:rPr lang="uk-UA" sz="2000" b="1" dirty="0" smtClean="0"/>
              <a:t>Інші  неологізми   довше  зберігають  відтінок  новизни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000" b="1" dirty="0" smtClean="0"/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000" b="1" dirty="0" smtClean="0"/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/>
              <a:t>           </a:t>
            </a:r>
          </a:p>
          <a:p>
            <a:pPr marL="365760" indent="-283464">
              <a:buNone/>
              <a:defRPr/>
            </a:pPr>
            <a:r>
              <a:rPr lang="uk-UA" sz="2000" b="1" dirty="0" smtClean="0"/>
              <a:t>                   </a:t>
            </a:r>
            <a:r>
              <a:rPr lang="uk-UA" sz="2000" b="1" dirty="0" smtClean="0"/>
              <a:t>космодром                          </a:t>
            </a:r>
            <a:r>
              <a:rPr lang="uk-UA" sz="2000" b="1" dirty="0" smtClean="0"/>
              <a:t>місяцехід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/>
              <a:t>  </a:t>
            </a:r>
            <a:endParaRPr lang="uk-UA" sz="20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/>
          </a:p>
        </p:txBody>
      </p:sp>
      <p:pic>
        <p:nvPicPr>
          <p:cNvPr id="4" name="Рисунок 3" descr="калькулятор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723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упутникова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1162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иксер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643050"/>
            <a:ext cx="990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YNET007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571612"/>
            <a:ext cx="12144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адио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429000"/>
            <a:ext cx="12858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телевызор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35756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осмодром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286388"/>
            <a:ext cx="154146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лунаход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13" y="5214938"/>
            <a:ext cx="15001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2844" y="257174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калькулятор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3108" y="264318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err="1"/>
              <a:t>к</a:t>
            </a:r>
            <a:r>
              <a:rPr lang="uk-UA" sz="1400" b="1" dirty="0" err="1" smtClean="0"/>
              <a:t>омп”ютер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43504" y="264318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антена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86578" y="2714620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міксер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43306" y="442913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радіо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86446" y="450057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телевізор</a:t>
            </a:r>
            <a:endParaRPr lang="ru-RU" sz="1600" b="1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497763" cy="10715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B050"/>
                </a:solidFill>
                <a:latin typeface="Bookman Old Style" pitchFamily="18" charset="0"/>
              </a:rPr>
              <a:t>У  художній  літературі існують  ще  так  звані  </a:t>
            </a:r>
            <a:r>
              <a:rPr lang="uk-UA" sz="2400" b="1" i="1" u="sng" dirty="0" smtClean="0">
                <a:solidFill>
                  <a:srgbClr val="00B050"/>
                </a:solidFill>
                <a:latin typeface="Bookman Old Style" pitchFamily="18" charset="0"/>
              </a:rPr>
              <a:t>авторські  неологізми</a:t>
            </a:r>
            <a:r>
              <a:rPr lang="uk-UA" sz="2400" b="1" i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rgbClr val="00B050"/>
                </a:solidFill>
                <a:latin typeface="Bookman Old Style" pitchFamily="18" charset="0"/>
              </a:rPr>
              <a:t>– нові  слова,  які  творить  сам  письменник,  щоб  яскравіше  змалювати  певний  образ</a:t>
            </a:r>
            <a:endParaRPr lang="ru-RU" sz="24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7497762" cy="48006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000" b="1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Monotype Corsiva" pitchFamily="66" charset="0"/>
              </a:rPr>
              <a:t>Настане  </a:t>
            </a:r>
            <a:r>
              <a:rPr lang="uk-UA" sz="2000" b="1" dirty="0" smtClean="0">
                <a:latin typeface="Monotype Corsiva" pitchFamily="66" charset="0"/>
              </a:rPr>
              <a:t>день,  настане  час –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Monotype Corsiva" pitchFamily="66" charset="0"/>
              </a:rPr>
              <a:t>І  розіллється  знов  </a:t>
            </a:r>
            <a:r>
              <a:rPr lang="uk-UA" sz="2000" b="1" dirty="0" err="1" smtClean="0">
                <a:latin typeface="Monotype Corsiva" pitchFamily="66" charset="0"/>
              </a:rPr>
              <a:t>медами</a:t>
            </a:r>
            <a:r>
              <a:rPr lang="uk-UA" sz="2000" b="1" dirty="0" smtClean="0">
                <a:latin typeface="Monotype Corsiva" pitchFamily="66" charset="0"/>
              </a:rPr>
              <a:t>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Monotype Corsiva" pitchFamily="66" charset="0"/>
              </a:rPr>
              <a:t>Земля,  що  освятив  Тарас              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Monotype Corsiva" pitchFamily="66" charset="0"/>
              </a:rPr>
              <a:t>Своїми  муками – ділами,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Monotype Corsiva" pitchFamily="66" charset="0"/>
              </a:rPr>
              <a:t>Земля,  що  окропив </a:t>
            </a:r>
            <a:r>
              <a:rPr lang="en-US" sz="2000" b="1" dirty="0" smtClean="0">
                <a:latin typeface="Monotype Corsiva" pitchFamily="66" charset="0"/>
              </a:rPr>
              <a:t> </a:t>
            </a:r>
            <a:r>
              <a:rPr lang="uk-UA" sz="2000" b="1" dirty="0" smtClean="0">
                <a:latin typeface="Monotype Corsiva" pitchFamily="66" charset="0"/>
              </a:rPr>
              <a:t>Тарас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err="1" smtClean="0">
                <a:latin typeface="Monotype Corsiva" pitchFamily="66" charset="0"/>
              </a:rPr>
              <a:t>Громовозвукими</a:t>
            </a:r>
            <a:r>
              <a:rPr lang="uk-UA" sz="2000" b="1" dirty="0" smtClean="0">
                <a:latin typeface="Monotype Corsiva" pitchFamily="66" charset="0"/>
              </a:rPr>
              <a:t>  словами.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Monotype Corsiva" pitchFamily="66" charset="0"/>
              </a:rPr>
              <a:t>                    М. Рильський</a:t>
            </a: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Monotype Corsiva" pitchFamily="66" charset="0"/>
              </a:rPr>
              <a:t>Он  лащиться  трава, ще  й  квіт -  ласкавчик,</a:t>
            </a: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Monotype Corsiva" pitchFamily="66" charset="0"/>
              </a:rPr>
              <a:t>Мене ж ніщо  у  серце   не  </a:t>
            </a:r>
            <a:r>
              <a:rPr lang="uk-UA" sz="2000" b="1" dirty="0" err="1" smtClean="0">
                <a:latin typeface="Monotype Corsiva" pitchFamily="66" charset="0"/>
              </a:rPr>
              <a:t>торка</a:t>
            </a:r>
            <a:r>
              <a:rPr lang="uk-UA" sz="2000" b="1" dirty="0" smtClean="0">
                <a:latin typeface="Monotype Corsiva" pitchFamily="66" charset="0"/>
              </a:rPr>
              <a:t>:</a:t>
            </a: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Monotype Corsiva" pitchFamily="66" charset="0"/>
              </a:rPr>
              <a:t>Ні </a:t>
            </a:r>
            <a:r>
              <a:rPr lang="en-US" sz="2000" b="1" dirty="0" smtClean="0">
                <a:latin typeface="Monotype Corsiva" pitchFamily="66" charset="0"/>
              </a:rPr>
              <a:t> </a:t>
            </a:r>
            <a:r>
              <a:rPr lang="uk-UA" sz="2000" b="1" dirty="0" smtClean="0">
                <a:latin typeface="Monotype Corsiva" pitchFamily="66" charset="0"/>
              </a:rPr>
              <a:t>ліс, ні  сад  - зелений  мій  кудрявчик,</a:t>
            </a: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Monotype Corsiva" pitchFamily="66" charset="0"/>
              </a:rPr>
              <a:t>Ані  в  луску  розплавлена  ріка…</a:t>
            </a: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000" b="1" dirty="0" smtClean="0">
              <a:latin typeface="Monotype Corsiva" pitchFamily="66" charset="0"/>
            </a:endParaRP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Monotype Corsiva" pitchFamily="66" charset="0"/>
              </a:rPr>
              <a:t>П.  Тичина</a:t>
            </a: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000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59396" name="Рисунок 3" descr="Тичина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28802"/>
            <a:ext cx="18573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Рисунок 4" descr="рильський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1037"/>
            <a:ext cx="164306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5" y="4929188"/>
            <a:ext cx="85725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               </a:t>
            </a:r>
            <a:endParaRPr lang="ru-RU" sz="67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4515" name="Содержимое 3" descr="teacher_clipart_8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1214422"/>
            <a:ext cx="4643438" cy="3529013"/>
          </a:xfrm>
        </p:spPr>
      </p:pic>
      <p:sp>
        <p:nvSpPr>
          <p:cNvPr id="5" name="TextBox 4"/>
          <p:cNvSpPr txBox="1"/>
          <p:nvPr/>
        </p:nvSpPr>
        <p:spPr>
          <a:xfrm>
            <a:off x="4000496" y="1428736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Constantia" pitchFamily="18" charset="0"/>
              </a:rPr>
              <a:t>Дякую</a:t>
            </a:r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 за </a:t>
            </a:r>
            <a:r>
              <a:rPr lang="ru-RU" sz="3200" b="1" dirty="0" err="1" smtClean="0">
                <a:solidFill>
                  <a:srgbClr val="FF0000"/>
                </a:solidFill>
                <a:latin typeface="Constantia" pitchFamily="18" charset="0"/>
              </a:rPr>
              <a:t>увагу</a:t>
            </a:r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)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6" name="Рисунок 7" descr="пчелки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2209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142852"/>
            <a:ext cx="3357562" cy="5826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Лексика</a:t>
            </a:r>
            <a:endParaRPr lang="ru-RU" sz="4400" b="1" dirty="0">
              <a:solidFill>
                <a:schemeClr val="tx2">
                  <a:satMod val="13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1285860"/>
          <a:ext cx="835824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2214546" y="642918"/>
            <a:ext cx="785812" cy="71437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000628" y="642918"/>
            <a:ext cx="785813" cy="71437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558088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 i="1" u="sng" dirty="0" smtClean="0">
                <a:solidFill>
                  <a:srgbClr val="FF0000"/>
                </a:solidFill>
              </a:rPr>
              <a:t>Омоніми </a:t>
            </a:r>
            <a:r>
              <a:rPr lang="uk-UA" sz="3200" b="1" i="1" dirty="0" smtClean="0">
                <a:solidFill>
                  <a:schemeClr val="accent4">
                    <a:lumMod val="50000"/>
                  </a:schemeClr>
                </a:solidFill>
              </a:rPr>
              <a:t>-  це  слова,  що звучать  і  пишуться  однаково,  але  різняться  </a:t>
            </a:r>
            <a:r>
              <a:rPr lang="uk-UA" sz="3200" b="1" i="1" dirty="0" smtClean="0">
                <a:solidFill>
                  <a:schemeClr val="accent4">
                    <a:lumMod val="50000"/>
                  </a:schemeClr>
                </a:solidFill>
              </a:rPr>
              <a:t>значенням.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282" y="3071810"/>
            <a:ext cx="2214563" cy="2357437"/>
          </a:xfrm>
          <a:solidFill>
            <a:srgbClr val="00B050">
              <a:alpha val="89000"/>
            </a:srgbClr>
          </a:solidFill>
          <a:ln>
            <a:solidFill>
              <a:srgbClr val="000000"/>
            </a:solidFill>
          </a:ln>
        </p:spPr>
        <p:txBody>
          <a:bodyPr>
            <a:normAutofit fontScale="925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3600" b="1" u="sng" dirty="0" smtClean="0">
                <a:latin typeface="Calibri" pitchFamily="34" charset="0"/>
              </a:rPr>
              <a:t>Омографи</a:t>
            </a:r>
            <a:endParaRPr lang="uk-UA" sz="3600" b="1" u="sng" dirty="0" smtClean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1600" b="1" dirty="0" smtClean="0">
                <a:latin typeface="Calibri" pitchFamily="34" charset="0"/>
              </a:rPr>
              <a:t>Співпадають  у  написанні,  різняться  наголосом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1600" b="1" dirty="0" smtClean="0">
                <a:latin typeface="Calibri" pitchFamily="34" charset="0"/>
              </a:rPr>
              <a:t>Наприклад: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uk-UA" sz="1600" b="1" dirty="0" smtClean="0">
              <a:latin typeface="Calibri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1600" b="1" dirty="0" smtClean="0">
                <a:latin typeface="Calibri" pitchFamily="34" charset="0"/>
              </a:rPr>
              <a:t>АТЛАС –АТЛАС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1600" b="1" dirty="0" smtClean="0">
                <a:latin typeface="Calibri" pitchFamily="34" charset="0"/>
              </a:rPr>
              <a:t>ЗАМОК - </a:t>
            </a:r>
            <a:r>
              <a:rPr lang="en-US" sz="1600" b="1" dirty="0" smtClean="0">
                <a:latin typeface="Calibri" pitchFamily="34" charset="0"/>
              </a:rPr>
              <a:t>  </a:t>
            </a:r>
            <a:r>
              <a:rPr lang="uk-UA" sz="1600" b="1" dirty="0" smtClean="0">
                <a:latin typeface="Calibri" pitchFamily="34" charset="0"/>
              </a:rPr>
              <a:t>ЗАМОК</a:t>
            </a:r>
            <a:endParaRPr lang="ru-RU" sz="1600" b="1" dirty="0" smtClean="0">
              <a:latin typeface="Arial" pitchFamily="34" charset="0"/>
            </a:endParaRPr>
          </a:p>
        </p:txBody>
      </p:sp>
      <p:sp>
        <p:nvSpPr>
          <p:cNvPr id="6" name="AutoShape 42"/>
          <p:cNvSpPr txBox="1">
            <a:spLocks noChangeArrowheads="1"/>
          </p:cNvSpPr>
          <p:nvPr/>
        </p:nvSpPr>
        <p:spPr bwMode="auto">
          <a:xfrm>
            <a:off x="2928938" y="3714750"/>
            <a:ext cx="2571750" cy="2571750"/>
          </a:xfrm>
          <a:prstGeom prst="foldedCorner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 fontScale="775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800" b="1" u="sng" dirty="0" smtClean="0">
                <a:latin typeface="Calibri" pitchFamily="34" charset="0"/>
              </a:rPr>
              <a:t>Омофони</a:t>
            </a:r>
            <a:endParaRPr lang="uk-UA" sz="4800" b="1" u="sng" dirty="0" smtClean="0"/>
          </a:p>
          <a:p>
            <a:pPr algn="ctr">
              <a:defRPr/>
            </a:pPr>
            <a:r>
              <a:rPr lang="uk-UA" sz="2200" b="1" dirty="0" smtClean="0">
                <a:latin typeface="Calibri" pitchFamily="34" charset="0"/>
              </a:rPr>
              <a:t>Співпадають  у </a:t>
            </a:r>
            <a:endParaRPr lang="en-US" sz="22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uk-UA" sz="2200" b="1" dirty="0" smtClean="0">
                <a:latin typeface="Calibri" pitchFamily="34" charset="0"/>
              </a:rPr>
              <a:t>звучанні,  </a:t>
            </a:r>
            <a:endParaRPr lang="en-US" sz="22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uk-UA" sz="2200" b="1" dirty="0" smtClean="0">
                <a:latin typeface="Calibri" pitchFamily="34" charset="0"/>
              </a:rPr>
              <a:t>різняться  написанням</a:t>
            </a:r>
          </a:p>
          <a:p>
            <a:pPr algn="ctr">
              <a:defRPr/>
            </a:pPr>
            <a:r>
              <a:rPr lang="uk-UA" sz="2200" b="1" dirty="0" smtClean="0">
                <a:latin typeface="Calibri" pitchFamily="34" charset="0"/>
              </a:rPr>
              <a:t>Наприклад:</a:t>
            </a:r>
          </a:p>
          <a:p>
            <a:pPr algn="ctr">
              <a:defRPr/>
            </a:pPr>
            <a:endParaRPr lang="uk-UA" sz="22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uk-UA" sz="2200" b="1" dirty="0" smtClean="0">
                <a:latin typeface="Calibri" pitchFamily="34" charset="0"/>
              </a:rPr>
              <a:t>ГРЕБИ-ГРИБИ</a:t>
            </a:r>
          </a:p>
          <a:p>
            <a:pPr algn="ctr">
              <a:defRPr/>
            </a:pPr>
            <a:endParaRPr lang="uk-UA" sz="22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uk-UA" sz="2200" b="1" dirty="0" smtClean="0">
                <a:latin typeface="Calibri" pitchFamily="34" charset="0"/>
              </a:rPr>
              <a:t>МИНЕ-МЕНЕ</a:t>
            </a: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7" name="AutoShape 42"/>
          <p:cNvSpPr txBox="1">
            <a:spLocks noChangeArrowheads="1"/>
          </p:cNvSpPr>
          <p:nvPr/>
        </p:nvSpPr>
        <p:spPr bwMode="auto">
          <a:xfrm>
            <a:off x="6072188" y="2714625"/>
            <a:ext cx="2500312" cy="2571750"/>
          </a:xfrm>
          <a:prstGeom prst="foldedCorner">
            <a:avLst>
              <a:gd name="adj" fmla="val 12500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 fontScale="550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5400" b="1" u="sng" dirty="0" smtClean="0">
                <a:latin typeface="Calibri" pitchFamily="34" charset="0"/>
              </a:rPr>
              <a:t>Омоформи</a:t>
            </a:r>
            <a:endParaRPr lang="uk-UA" sz="5400" b="1" u="sng" dirty="0" smtClean="0"/>
          </a:p>
          <a:p>
            <a:pPr algn="ctr">
              <a:defRPr/>
            </a:pPr>
            <a:r>
              <a:rPr lang="uk-UA" sz="2800" b="1" dirty="0" smtClean="0">
                <a:latin typeface="Calibri" pitchFamily="34" charset="0"/>
              </a:rPr>
              <a:t>Співпадають  у </a:t>
            </a:r>
            <a:endParaRPr lang="en-US" sz="28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uk-UA" sz="2800" b="1" dirty="0" smtClean="0">
                <a:latin typeface="Calibri" pitchFamily="34" charset="0"/>
              </a:rPr>
              <a:t>звучанні  окремих  </a:t>
            </a:r>
          </a:p>
          <a:p>
            <a:pPr algn="ctr">
              <a:defRPr/>
            </a:pPr>
            <a:r>
              <a:rPr lang="uk-UA" sz="2800" b="1" dirty="0" smtClean="0">
                <a:latin typeface="Calibri" pitchFamily="34" charset="0"/>
              </a:rPr>
              <a:t>форм  слова </a:t>
            </a:r>
            <a:endParaRPr lang="en-US" sz="28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uk-UA" sz="2800" b="1" dirty="0" smtClean="0"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uk-UA" sz="2800" b="1" dirty="0" smtClean="0">
                <a:latin typeface="Calibri" pitchFamily="34" charset="0"/>
              </a:rPr>
              <a:t>Наприклад:</a:t>
            </a:r>
          </a:p>
          <a:p>
            <a:pPr algn="ctr">
              <a:defRPr/>
            </a:pPr>
            <a:endParaRPr lang="uk-UA" sz="28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uk-UA" sz="2800" b="1" dirty="0" smtClean="0">
                <a:latin typeface="Calibri" pitchFamily="34" charset="0"/>
              </a:rPr>
              <a:t>НІС  ( імен.)</a:t>
            </a:r>
          </a:p>
          <a:p>
            <a:pPr algn="ctr">
              <a:defRPr/>
            </a:pPr>
            <a:r>
              <a:rPr lang="uk-UA" sz="2800" b="1" dirty="0" smtClean="0">
                <a:latin typeface="Calibri" pitchFamily="34" charset="0"/>
              </a:rPr>
              <a:t>НІС  ( дієслово )</a:t>
            </a:r>
            <a:endParaRPr lang="ru-RU" sz="2800" dirty="0" smtClean="0">
              <a:latin typeface="Arial" pitchFamily="34" charset="0"/>
            </a:endParaRPr>
          </a:p>
        </p:txBody>
      </p:sp>
      <p:pic>
        <p:nvPicPr>
          <p:cNvPr id="9" name="Рисунок 8" descr="соро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5500688"/>
            <a:ext cx="14763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428992" y="2071678"/>
            <a:ext cx="1314450" cy="1466850"/>
          </a:xfrm>
          <a:prstGeom prst="downArrow">
            <a:avLst>
              <a:gd name="adj1" fmla="val 50000"/>
              <a:gd name="adj2" fmla="val 27899"/>
            </a:avLst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42910" y="1428736"/>
            <a:ext cx="1314450" cy="1466850"/>
          </a:xfrm>
          <a:prstGeom prst="downArrow">
            <a:avLst>
              <a:gd name="adj1" fmla="val 50000"/>
              <a:gd name="adj2" fmla="val 27899"/>
            </a:avLst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357950" y="1214422"/>
            <a:ext cx="1314450" cy="1466850"/>
          </a:xfrm>
          <a:prstGeom prst="downArrow">
            <a:avLst>
              <a:gd name="adj1" fmla="val 50000"/>
              <a:gd name="adj2" fmla="val 44331"/>
            </a:avLst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  <p:bldP spid="6" grpId="0" animBg="1"/>
      <p:bldP spid="7" grpId="0" animBg="1"/>
      <p:bldP spid="4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38" y="0"/>
            <a:ext cx="5572125" cy="500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Bookman Old Style" pitchFamily="18" charset="0"/>
              </a:rPr>
              <a:t>Запозичені  слова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" name="Рисунок 3" descr="аллея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135731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утерброд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мбайн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428875"/>
            <a:ext cx="25495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раватка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4500563"/>
            <a:ext cx="1279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етро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2500313"/>
            <a:ext cx="1909763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амовар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63" y="4643438"/>
            <a:ext cx="1754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тротуар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500042"/>
            <a:ext cx="19288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утбол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38" y="4572000"/>
            <a:ext cx="14652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шоссе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857232"/>
            <a:ext cx="1809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экипаж.jpe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785794"/>
            <a:ext cx="19986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шайба.jpe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8" y="4643438"/>
            <a:ext cx="2679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4282" y="285728"/>
            <a:ext cx="16430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алея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1928802"/>
            <a:ext cx="16430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тротуар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428604"/>
            <a:ext cx="16430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шосе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428604"/>
            <a:ext cx="16430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екіпаж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428868"/>
            <a:ext cx="1857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бутерброд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3929066"/>
            <a:ext cx="16430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комбайн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43702" y="3714752"/>
            <a:ext cx="16430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метро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6396335"/>
            <a:ext cx="16430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самовар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6286520"/>
            <a:ext cx="16430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футбол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14942" y="6215082"/>
            <a:ext cx="16430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шайба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58082" y="6396335"/>
            <a:ext cx="164304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краватка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9" y="0"/>
            <a:ext cx="7500989" cy="10001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B0F0"/>
                </a:solidFill>
                <a:latin typeface="Bookman Old Style" pitchFamily="18" charset="0"/>
              </a:rPr>
              <a:t>багато  запозичених  слів  стали  звичними</a:t>
            </a:r>
            <a:endParaRPr lang="ru-RU" sz="28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-142908" y="3000372"/>
            <a:ext cx="7929618" cy="435771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b="1" dirty="0" smtClean="0">
                <a:solidFill>
                  <a:srgbClr val="00B0F0"/>
                </a:solidFill>
                <a:latin typeface="Bookman Old Style" pitchFamily="18" charset="0"/>
              </a:rPr>
              <a:t>Деякі   </a:t>
            </a:r>
            <a:r>
              <a:rPr lang="uk-UA" b="1" dirty="0" smtClean="0">
                <a:solidFill>
                  <a:srgbClr val="00B0F0"/>
                </a:solidFill>
                <a:latin typeface="Bookman Old Style" pitchFamily="18" charset="0"/>
              </a:rPr>
              <a:t>запозичені  слова   вживаються  паралельно   з  українськими  як  синоніми</a:t>
            </a:r>
            <a:endParaRPr lang="ru-RU" b="1" dirty="0" smtClean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аудиторія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71546"/>
            <a:ext cx="2244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льбом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1546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урист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1346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2571744"/>
            <a:ext cx="1428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турист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714620"/>
            <a:ext cx="12858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альбом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2357430"/>
            <a:ext cx="1357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аптека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2643182"/>
            <a:ext cx="2143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аудиторія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Рисунок 11" descr="аптека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071546"/>
            <a:ext cx="155733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аплодисменти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000504"/>
            <a:ext cx="171448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горизонт  обрій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357694"/>
            <a:ext cx="15716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екзамен іспит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429132"/>
            <a:ext cx="209232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HERRS.WM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5000636"/>
            <a:ext cx="10128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PEAR1.WM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4000504"/>
            <a:ext cx="8604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APPLE1.WM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4876" y="4357694"/>
            <a:ext cx="1436688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5786455"/>
            <a:ext cx="2214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Аплодисменти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оплески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29454" y="5643578"/>
            <a:ext cx="13227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Горизонт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- обрій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6000768"/>
            <a:ext cx="230685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Фрукти - садовина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6072206"/>
            <a:ext cx="19111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Екзамен - іспит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Bookman Old Style" pitchFamily="18" charset="0"/>
              </a:rPr>
              <a:t>Значення  і  походження  запозичень  розкриваються  у  словнику  іншомовних  слів 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словник  іншомовних  слів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000250"/>
            <a:ext cx="2500312" cy="3357563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4071934" y="2000240"/>
            <a:ext cx="4022725" cy="4114800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Абзац -  відступ у першому  рядку  тексту.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Антракт -  перерва між  двома діями  вистави,  відділеннями  концерту.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Диригент -  керівник  хору,  оркестру.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Діалог – розмова  між  двома  особами.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86124"/>
            <a:ext cx="3929090" cy="27146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300" b="1" i="1" dirty="0" smtClean="0">
                <a:solidFill>
                  <a:srgbClr val="FF0000"/>
                </a:solidFill>
              </a:rPr>
              <a:t>По    вертикалі:</a:t>
            </a:r>
            <a:r>
              <a:rPr lang="ru-RU" sz="1300" b="1" i="1" dirty="0" smtClean="0">
                <a:solidFill>
                  <a:schemeClr val="tx1"/>
                </a:solidFill>
              </a:rPr>
              <a:t/>
            </a:r>
            <a:br>
              <a:rPr lang="ru-RU" sz="1300" b="1" i="1" dirty="0" smtClean="0">
                <a:solidFill>
                  <a:schemeClr val="tx1"/>
                </a:solidFill>
              </a:rPr>
            </a:br>
            <a:r>
              <a:rPr lang="uk-UA" sz="1300" b="1" dirty="0" smtClean="0">
                <a:solidFill>
                  <a:schemeClr val="tx1"/>
                </a:solidFill>
              </a:rPr>
              <a:t>1.Особа,   яка   завдяки   своїм    особистим   якостям   має   вплив   на   людей.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uk-UA" sz="1300" b="1" dirty="0" smtClean="0">
                <a:solidFill>
                  <a:schemeClr val="tx1"/>
                </a:solidFill>
              </a:rPr>
              <a:t>2. Установлена    думка   про  певну   особу,  групу,  колектив,   що   складається   на    основі  ділових,  професійних    і     моральних    якостей.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uk-UA" sz="1300" b="1" dirty="0" smtClean="0">
                <a:solidFill>
                  <a:schemeClr val="tx1"/>
                </a:solidFill>
              </a:rPr>
              <a:t>3. Розповідь   </a:t>
            </a:r>
            <a:r>
              <a:rPr lang="en-US" sz="1300" b="1" dirty="0" smtClean="0">
                <a:solidFill>
                  <a:schemeClr val="tx1"/>
                </a:solidFill>
              </a:rPr>
              <a:t>    </a:t>
            </a:r>
            <a:r>
              <a:rPr lang="uk-UA" sz="1300" b="1" dirty="0" smtClean="0">
                <a:solidFill>
                  <a:schemeClr val="tx1"/>
                </a:solidFill>
              </a:rPr>
              <a:t>про           життєвий  шлях    людини. 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uk-UA" sz="1300" b="1" dirty="0" smtClean="0">
                <a:solidFill>
                  <a:schemeClr val="tx1"/>
                </a:solidFill>
              </a:rPr>
              <a:t>4.Віконниці, </a:t>
            </a:r>
            <a:r>
              <a:rPr lang="en-US" sz="1300" b="1" dirty="0" smtClean="0">
                <a:solidFill>
                  <a:schemeClr val="tx1"/>
                </a:solidFill>
              </a:rPr>
              <a:t>        </a:t>
            </a:r>
            <a:r>
              <a:rPr lang="uk-UA" sz="1300" b="1" dirty="0" smtClean="0">
                <a:solidFill>
                  <a:schemeClr val="tx1"/>
                </a:solidFill>
              </a:rPr>
              <a:t> штори  	або    пластик   для     регулювання     освітлення    приміщення.  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uk-UA" sz="1300" b="1" dirty="0" smtClean="0">
                <a:solidFill>
                  <a:srgbClr val="FF0000"/>
                </a:solidFill>
              </a:rPr>
              <a:t>По   горизонталі: 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uk-UA" sz="1300" b="1" dirty="0" smtClean="0">
                <a:solidFill>
                  <a:schemeClr val="tx1"/>
                </a:solidFill>
              </a:rPr>
              <a:t>1</a:t>
            </a:r>
            <a:r>
              <a:rPr lang="ru-RU" sz="1300" b="1" dirty="0" smtClean="0">
                <a:solidFill>
                  <a:schemeClr val="tx1"/>
                </a:solidFill>
              </a:rPr>
              <a:t>.</a:t>
            </a:r>
            <a:r>
              <a:rPr lang="uk-UA" sz="1300" b="1" dirty="0" smtClean="0">
                <a:solidFill>
                  <a:schemeClr val="tx1"/>
                </a:solidFill>
              </a:rPr>
              <a:t>Доказ   непричетності    особи    до     злочину, оскільки    вона    в    момент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uk-UA" sz="1300" b="1" dirty="0" smtClean="0">
                <a:solidFill>
                  <a:schemeClr val="tx1"/>
                </a:solidFill>
              </a:rPr>
              <a:t>його   вчинення    перебувало    в    іншому     місті.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uk-UA" sz="1300" b="1" dirty="0" smtClean="0">
                <a:solidFill>
                  <a:schemeClr val="tx1"/>
                </a:solidFill>
              </a:rPr>
              <a:t>2.  Вимова ,    манера     вимовляти    слова.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uk-UA" sz="1300" b="1" dirty="0" smtClean="0">
                <a:solidFill>
                  <a:schemeClr val="tx1"/>
                </a:solidFill>
              </a:rPr>
              <a:t>3.Мистетцтво     виразного    читання. 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uk-UA" sz="1300" b="1" dirty="0" smtClean="0">
                <a:solidFill>
                  <a:schemeClr val="tx1"/>
                </a:solidFill>
              </a:rPr>
              <a:t>4. За   формою    такі    літери    наближені   до     рукописного     шрифту.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uk-UA" sz="1600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48" y="1357298"/>
          <a:ext cx="3571923" cy="3714777"/>
        </p:xfrm>
        <a:graphic>
          <a:graphicData uri="http://schemas.openxmlformats.org/drawingml/2006/table">
            <a:tbl>
              <a:tblPr/>
              <a:tblGrid>
                <a:gridCol w="255240"/>
                <a:gridCol w="255240"/>
                <a:gridCol w="254761"/>
                <a:gridCol w="255240"/>
                <a:gridCol w="255240"/>
                <a:gridCol w="255240"/>
                <a:gridCol w="255240"/>
                <a:gridCol w="254761"/>
                <a:gridCol w="255240"/>
                <a:gridCol w="255240"/>
                <a:gridCol w="255240"/>
                <a:gridCol w="255240"/>
                <a:gridCol w="254761"/>
                <a:gridCol w="255240"/>
              </a:tblGrid>
              <a:tr h="4127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 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7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9053" marR="190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6" name="WordArt 2" descr="Джинсовая ткань"/>
          <p:cNvSpPr>
            <a:spLocks noChangeArrowheads="1" noChangeShapeType="1" noTextEdit="1"/>
          </p:cNvSpPr>
          <p:nvPr/>
        </p:nvSpPr>
        <p:spPr bwMode="auto">
          <a:xfrm>
            <a:off x="642910" y="142852"/>
            <a:ext cx="6715125" cy="11144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КРОСВОРД</a:t>
            </a:r>
          </a:p>
        </p:txBody>
      </p:sp>
      <p:pic>
        <p:nvPicPr>
          <p:cNvPr id="5" name="Рисунок 4" descr="Рисунок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557838"/>
            <a:ext cx="174783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642937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ПЕРЕВІР   СЕБЕ!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/>
              <a:t>Відповіді  на  кросворд: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u="sng" smtClean="0"/>
              <a:t>По  вертикалі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1.Лідер.  2.  Репутація.  3.  Біографія.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 4. Жалюзі.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 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u="sng" smtClean="0"/>
              <a:t>По  горизонталі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1.Алібі.   2. Дикція.   3.  Декламація.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4.  Курсив.</a:t>
            </a:r>
            <a:endParaRPr lang="ru-RU" smtClean="0"/>
          </a:p>
        </p:txBody>
      </p:sp>
      <p:pic>
        <p:nvPicPr>
          <p:cNvPr id="5" name="Рисунок 4" descr="OWL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14313"/>
            <a:ext cx="24987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935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ЛЕКСИКА  ЗА  ВЖИВАННЯМ</a:t>
            </a:r>
            <a:endParaRPr lang="ru-RU" sz="3600" b="1" dirty="0">
              <a:solidFill>
                <a:schemeClr val="tx2">
                  <a:satMod val="13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000" b="1" dirty="0" smtClean="0"/>
              <a:t>     Більшість  слів  української  мови  необмежено  використовується  у  повсякденному  мовленні  й  відома  всім  людям,  які  розмовляють  цією  мовою.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2000" b="1" dirty="0" smtClean="0"/>
              <a:t>      </a:t>
            </a:r>
            <a:r>
              <a:rPr lang="uk-UA" sz="2000" b="1" dirty="0" smtClean="0">
                <a:solidFill>
                  <a:srgbClr val="C00000"/>
                </a:solidFill>
              </a:rPr>
              <a:t>Це  </a:t>
            </a:r>
            <a:r>
              <a:rPr lang="uk-UA" sz="2000" b="1" i="1" dirty="0" smtClean="0">
                <a:solidFill>
                  <a:srgbClr val="C00000"/>
                </a:solidFill>
              </a:rPr>
              <a:t>ЗАГАЛЬНОВЖИВАНІ  СЛОВА</a:t>
            </a:r>
            <a:r>
              <a:rPr lang="uk-UA" sz="2000" b="1" i="1" dirty="0" smtClean="0"/>
              <a:t> </a:t>
            </a:r>
            <a:endParaRPr lang="ru-RU" sz="2000" b="1" i="1" dirty="0" smtClean="0"/>
          </a:p>
        </p:txBody>
      </p:sp>
      <p:pic>
        <p:nvPicPr>
          <p:cNvPr id="4" name="Рисунок 3" descr="солнце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LIEN063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751263"/>
            <a:ext cx="2071687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ILKGLAS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786063"/>
            <a:ext cx="247808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TOMATO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643446"/>
            <a:ext cx="2000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UPER021.W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3857625"/>
            <a:ext cx="2073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28794" y="3000372"/>
            <a:ext cx="85292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сонце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4500570"/>
            <a:ext cx="12665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помідори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3286124"/>
            <a:ext cx="10020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дерево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00958" y="2714620"/>
            <a:ext cx="6575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хліб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3000372"/>
            <a:ext cx="21333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дитина  з  мамою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rayons">
  <a:themeElements>
    <a:clrScheme name="Crayons 2">
      <a:dk1>
        <a:srgbClr val="000000"/>
      </a:dk1>
      <a:lt1>
        <a:srgbClr val="FFFFFF"/>
      </a:lt1>
      <a:dk2>
        <a:srgbClr val="000000"/>
      </a:dk2>
      <a:lt2>
        <a:srgbClr val="99CCFF"/>
      </a:lt2>
      <a:accent1>
        <a:srgbClr val="CCCCFF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005C"/>
      </a:accent6>
      <a:hlink>
        <a:srgbClr val="00B200"/>
      </a:hlink>
      <a:folHlink>
        <a:srgbClr val="CCFF33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rayons">
  <a:themeElements>
    <a:clrScheme name="Crayons 3">
      <a:dk1>
        <a:srgbClr val="000000"/>
      </a:dk1>
      <a:lt1>
        <a:srgbClr val="FFFFFF"/>
      </a:lt1>
      <a:dk2>
        <a:srgbClr val="000000"/>
      </a:dk2>
      <a:lt2>
        <a:srgbClr val="3399FF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009999"/>
      </a:hlink>
      <a:folHlink>
        <a:srgbClr val="3366CC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4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антоніми</Template>
  <TotalTime>505</TotalTime>
  <Words>663</Words>
  <Application>Microsoft Office PowerPoint</Application>
  <PresentationFormat>Экран (4:3)</PresentationFormat>
  <Paragraphs>199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39" baseType="lpstr">
      <vt:lpstr>Arial</vt:lpstr>
      <vt:lpstr>Wingdings</vt:lpstr>
      <vt:lpstr>Calibri</vt:lpstr>
      <vt:lpstr>Verdana</vt:lpstr>
      <vt:lpstr>Comic Sans MS</vt:lpstr>
      <vt:lpstr>Corbel</vt:lpstr>
      <vt:lpstr>Wingdings 2</vt:lpstr>
      <vt:lpstr>Gill Sans MT</vt:lpstr>
      <vt:lpstr>Bookman Old Style</vt:lpstr>
      <vt:lpstr>Times New Roman</vt:lpstr>
      <vt:lpstr>Monotype Corsiva</vt:lpstr>
      <vt:lpstr>Proposal</vt:lpstr>
      <vt:lpstr>Beam</vt:lpstr>
      <vt:lpstr>Eclipse</vt:lpstr>
      <vt:lpstr>Clouds</vt:lpstr>
      <vt:lpstr>Crayons</vt:lpstr>
      <vt:lpstr>Тема4</vt:lpstr>
      <vt:lpstr>1_Beam</vt:lpstr>
      <vt:lpstr>1_Eclipse</vt:lpstr>
      <vt:lpstr>1_Clouds</vt:lpstr>
      <vt:lpstr>1_Crayons</vt:lpstr>
      <vt:lpstr>Изящная</vt:lpstr>
      <vt:lpstr>Слайд 1</vt:lpstr>
      <vt:lpstr>Лексика</vt:lpstr>
      <vt:lpstr>Омоніми -  це  слова,  що звучать  і  пишуться  однаково,  але  різняться  значенням.</vt:lpstr>
      <vt:lpstr>Запозичені  слова</vt:lpstr>
      <vt:lpstr>багато  запозичених  слів  стали  звичними</vt:lpstr>
      <vt:lpstr>Значення  і  походження  запозичень  розкриваються  у  словнику  іншомовних  слів  </vt:lpstr>
      <vt:lpstr>По    вертикалі: 1.Особа,   яка   завдяки   своїм    особистим   якостям   має   вплив   на   людей. 2. Установлена    думка   про  певну   особу,  групу,  колектив,   що   складається   на    основі  ділових,  професійних    і     моральних    якостей. 3. Розповідь       про           життєвий  шлях    людини.  4.Віконниці,          штори   або    пластик   для     регулювання     освітлення    приміщення.   По   горизонталі:  1.Доказ   непричетності    особи    до     злочину, оскільки    вона    в    момент його   вчинення    перебувало    в    іншому     місті. 2.  Вимова ,    манера     вимовляти    слова. 3.Мистетцтво     виразного    читання.  4. За   формою    такі    літери    наближені   до     рукописного     шрифту.   </vt:lpstr>
      <vt:lpstr>ПЕРЕВІР   СЕБЕ!</vt:lpstr>
      <vt:lpstr>ЛЕКСИКА  ЗА  ВЖИВАННЯМ</vt:lpstr>
      <vt:lpstr>Є  в  українській  мові  слова,  які  використовують  не  всі,  а  тільки  жителі   певних  місцевостей. Це    ДІАЛЕКТНІ  СЛОВА </vt:lpstr>
      <vt:lpstr>…А  ще  є  риси  мови, що  звуться  діалекти: це  говори  місцеві  на  дещо інший  лад. Дмитро Білоус</vt:lpstr>
      <vt:lpstr>Поряд  із  діалектними  словами  обмежену  сферу  вживання   має   професійна  лексика,  якою  користуються  люди  певних  професій</vt:lpstr>
      <vt:lpstr>АРХАЇЗМИ</vt:lpstr>
      <vt:lpstr>Роздивись  репродукцію  картини  Іллі  Рєпіна   “ Запорожці ”.  Які     застарілі  слова   ти  б  використав,  розповідаючи  про  зображене на картині </vt:lpstr>
      <vt:lpstr>Неологізми –  нові  слова,  які  виникають  у нашій  мові.</vt:lpstr>
      <vt:lpstr>У  художній  літературі існують  ще  так  звані  авторські  неологізми – нові  слова,  які  творить  сам  письменник,  щоб  яскравіше  змалювати  певний  образ</vt:lpstr>
      <vt:lpstr>            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kompik</dc:creator>
  <cp:lastModifiedBy>User</cp:lastModifiedBy>
  <cp:revision>77</cp:revision>
  <dcterms:created xsi:type="dcterms:W3CDTF">2009-04-05T10:04:45Z</dcterms:created>
  <dcterms:modified xsi:type="dcterms:W3CDTF">2014-04-16T19:54:21Z</dcterms:modified>
</cp:coreProperties>
</file>